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media/image2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3"/>
  </p:handoutMasterIdLst>
  <p:sldIdLst>
    <p:sldId id="380" r:id="rId3"/>
    <p:sldId id="256" r:id="rId5"/>
    <p:sldId id="345" r:id="rId6"/>
    <p:sldId id="366" r:id="rId7"/>
    <p:sldId id="330" r:id="rId8"/>
    <p:sldId id="328" r:id="rId9"/>
    <p:sldId id="326" r:id="rId10"/>
    <p:sldId id="341" r:id="rId11"/>
    <p:sldId id="327" r:id="rId12"/>
    <p:sldId id="378" r:id="rId13"/>
    <p:sldId id="355" r:id="rId14"/>
    <p:sldId id="365" r:id="rId15"/>
    <p:sldId id="339" r:id="rId16"/>
    <p:sldId id="337" r:id="rId17"/>
    <p:sldId id="349" r:id="rId18"/>
    <p:sldId id="352" r:id="rId19"/>
    <p:sldId id="364" r:id="rId20"/>
    <p:sldId id="332" r:id="rId21"/>
    <p:sldId id="335" r:id="rId22"/>
    <p:sldId id="354" r:id="rId23"/>
    <p:sldId id="350" r:id="rId24"/>
    <p:sldId id="348" r:id="rId25"/>
    <p:sldId id="376" r:id="rId26"/>
    <p:sldId id="333" r:id="rId27"/>
    <p:sldId id="373" r:id="rId28"/>
    <p:sldId id="374" r:id="rId29"/>
    <p:sldId id="342" r:id="rId30"/>
    <p:sldId id="334" r:id="rId31"/>
    <p:sldId id="344" r:id="rId32"/>
  </p:sldIdLst>
  <p:sldSz cx="9144000" cy="5143500" type="screen16x9"/>
  <p:notesSz cx="6858000" cy="9144000"/>
  <p:embeddedFontLst>
    <p:embeddedFont>
      <p:font typeface="Gilroy" panose="00000400000000000000" charset="0"/>
      <p:regular r:id="rId37"/>
    </p:embeddedFont>
    <p:embeddedFont>
      <p:font typeface="Gilroy" panose="00000400000000000000"/>
      <p:regular r:id="rId38"/>
    </p:embeddedFont>
  </p:embeddedFontLst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65" userDrawn="1">
          <p15:clr>
            <a:srgbClr val="A4A3A4"/>
          </p15:clr>
        </p15:guide>
        <p15:guide id="2" pos="5616" userDrawn="1">
          <p15:clr>
            <a:srgbClr val="A4A3A4"/>
          </p15:clr>
        </p15:guide>
        <p15:guide id="3" orient="horz" pos="281" userDrawn="1">
          <p15:clr>
            <a:srgbClr val="A4A3A4"/>
          </p15:clr>
        </p15:guide>
        <p15:guide id="5" orient="horz" pos="3108" userDrawn="1">
          <p15:clr>
            <a:srgbClr val="A4A3A4"/>
          </p15:clr>
        </p15:guide>
        <p15:guide id="6" orient="horz" pos="27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59DF5"/>
    <a:srgbClr val="9A53E2"/>
    <a:srgbClr val="0A1724"/>
    <a:srgbClr val="E4D1F7"/>
    <a:srgbClr val="00BACA"/>
    <a:srgbClr val="CD9590"/>
    <a:srgbClr val="E8CAC5"/>
    <a:srgbClr val="CB9690"/>
    <a:srgbClr val="503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3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782" y="77"/>
      </p:cViewPr>
      <p:guideLst>
        <p:guide pos="265"/>
        <p:guide pos="5616"/>
        <p:guide orient="horz" pos="281"/>
        <p:guide orient="horz" pos="3108"/>
        <p:guide orient="horz" pos="27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tags" Target="tags/tag174.xml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rgbClr val="459DF5"/>
                </a:gs>
                <a:gs pos="84000">
                  <a:srgbClr val="9A53E2"/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noFill/>
            <a:ln>
              <a:solidFill>
                <a:schemeClr val="accent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Title1</c:v>
                </c:pt>
                <c:pt idx="1">
                  <c:v>Title2</c:v>
                </c:pt>
                <c:pt idx="2">
                  <c:v>Title3</c:v>
                </c:pt>
                <c:pt idx="3">
                  <c:v>Title4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828588240"/>
        <c:axId val="828591152"/>
      </c:barChart>
      <c:catAx>
        <c:axId val="828588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28591152"/>
        <c:crosses val="autoZero"/>
        <c:auto val="1"/>
        <c:lblAlgn val="ctr"/>
        <c:lblOffset val="100"/>
        <c:noMultiLvlLbl val="0"/>
      </c:catAx>
      <c:valAx>
        <c:axId val="82859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828588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039f633-44ee-47d7-a7e1-3b3b147e8408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20167411506"/>
          <c:y val="0.0918103255612583"/>
          <c:w val="0.878720879849843"/>
          <c:h val="0.7995608566529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en-GB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50</c:v>
                </c:pt>
                <c:pt idx="2">
                  <c:v>80</c:v>
                </c:pt>
                <c:pt idx="3">
                  <c:v>100</c:v>
                </c:pt>
                <c:pt idx="4">
                  <c:v>80</c:v>
                </c:pt>
                <c:pt idx="5">
                  <c:v>50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0"/>
        <c:overlap val="-32"/>
        <c:axId val="299239360"/>
        <c:axId val="299239920"/>
      </c:barChart>
      <c:catAx>
        <c:axId val="299239360"/>
        <c:scaling>
          <c:orientation val="minMax"/>
        </c:scaling>
        <c:delete val="0"/>
        <c:axPos val="b"/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9239920"/>
        <c:crosses val="autoZero"/>
        <c:auto val="0"/>
        <c:lblAlgn val="ctr"/>
        <c:lblOffset val="100"/>
        <c:noMultiLvlLbl val="0"/>
      </c:catAx>
      <c:valAx>
        <c:axId val="299239920"/>
        <c:scaling>
          <c:orientation val="minMax"/>
        </c:scaling>
        <c:delete val="1"/>
        <c:axPos val="l"/>
        <c:numFmt formatCode="General" sourceLinked="0"/>
        <c:majorTickMark val="none"/>
        <c:minorTickMark val="in"/>
        <c:tickLblPos val="low"/>
        <c:txPr>
          <a:bodyPr rot="-60000000" spcFirstLastPara="0" vertOverflow="ellipsis" vert="horz" wrap="square" anchor="ctr" anchorCtr="1"/>
          <a:lstStyle/>
          <a:p>
            <a:pPr>
              <a:defRPr lang="en-GB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992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476de3b-9d53-430f-82eb-606d29758663}"/>
      </c:ext>
    </c:extLst>
  </c:chart>
  <c:spPr>
    <a:noFill/>
    <a:ln>
      <a:noFill/>
    </a:ln>
    <a:effectLst/>
  </c:spPr>
  <c:txPr>
    <a:bodyPr/>
    <a:lstStyle/>
    <a:p>
      <a:pPr>
        <a:defRPr lang="en-GB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B7190-9818-4D40-BBDD-A7A88F26F919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CD42E-713C-4048-B3A9-73CE3FF79727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D32B-9BC8-4668-91A8-E638C6F58D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D32B-9BC8-4668-91A8-E638C6F58D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A888B-F395-4E9F-9E85-92B75A791D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D32B-9BC8-4668-91A8-E638C6F58DC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灯光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71" y="558800"/>
            <a:ext cx="4143829" cy="4143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V="1">
            <a:off x="428458" y="2101892"/>
            <a:ext cx="481984" cy="1539859"/>
          </a:xfrm>
          <a:prstGeom prst="line">
            <a:avLst/>
          </a:prstGeom>
          <a:ln w="28575">
            <a:gradFill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V="1">
            <a:off x="2079900" y="1924677"/>
            <a:ext cx="481985" cy="1539859"/>
          </a:xfrm>
          <a:prstGeom prst="line">
            <a:avLst/>
          </a:prstGeom>
          <a:ln w="28575">
            <a:gradFill flip="none" rotWithShape="1"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629526" y="1374248"/>
            <a:ext cx="481984" cy="1539859"/>
          </a:xfrm>
          <a:prstGeom prst="line">
            <a:avLst/>
          </a:prstGeom>
          <a:ln w="28575">
            <a:gradFill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280968" y="1197033"/>
            <a:ext cx="481985" cy="1539859"/>
          </a:xfrm>
          <a:prstGeom prst="line">
            <a:avLst/>
          </a:prstGeom>
          <a:ln w="28575">
            <a:gradFill flip="none" rotWithShape="1"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503110" y="2101892"/>
            <a:ext cx="481984" cy="1539859"/>
          </a:xfrm>
          <a:prstGeom prst="line">
            <a:avLst/>
          </a:prstGeom>
          <a:ln w="28575">
            <a:gradFill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154552" y="1924677"/>
            <a:ext cx="481985" cy="1539859"/>
          </a:xfrm>
          <a:prstGeom prst="line">
            <a:avLst/>
          </a:prstGeom>
          <a:ln w="28575">
            <a:gradFill flip="none" rotWithShape="1"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678460" y="1374248"/>
            <a:ext cx="481984" cy="1539859"/>
          </a:xfrm>
          <a:prstGeom prst="line">
            <a:avLst/>
          </a:prstGeom>
          <a:ln w="28575">
            <a:gradFill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329902" y="1197033"/>
            <a:ext cx="481985" cy="1539859"/>
          </a:xfrm>
          <a:prstGeom prst="line">
            <a:avLst/>
          </a:prstGeom>
          <a:ln w="28575">
            <a:gradFill flip="none" rotWithShape="1">
              <a:gsLst>
                <a:gs pos="0">
                  <a:srgbClr val="459DF5"/>
                </a:gs>
                <a:gs pos="100000">
                  <a:srgbClr val="9A53E2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583661" y="1750978"/>
            <a:ext cx="1877438" cy="1780160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821022" y="1001948"/>
            <a:ext cx="1877438" cy="1780160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4659550" y="1750978"/>
            <a:ext cx="1877438" cy="1780160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13"/>
          </p:nvPr>
        </p:nvSpPr>
        <p:spPr>
          <a:xfrm>
            <a:off x="6838546" y="1001948"/>
            <a:ext cx="1877438" cy="1780160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228600" y="1817513"/>
            <a:ext cx="2277534" cy="2432754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1"/>
          </p:nvPr>
        </p:nvSpPr>
        <p:spPr>
          <a:xfrm>
            <a:off x="2034822" y="1072445"/>
            <a:ext cx="2277534" cy="2432754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12"/>
          </p:nvPr>
        </p:nvSpPr>
        <p:spPr>
          <a:xfrm>
            <a:off x="3299178" y="2065868"/>
            <a:ext cx="2277534" cy="2432754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3"/>
          <p:cNvSpPr>
            <a:spLocks noGrp="1"/>
          </p:cNvSpPr>
          <p:nvPr>
            <p:ph type="pic" sz="quarter" idx="10"/>
          </p:nvPr>
        </p:nvSpPr>
        <p:spPr>
          <a:xfrm>
            <a:off x="462844" y="1185335"/>
            <a:ext cx="3781778" cy="1704622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3"/>
          <p:cNvSpPr>
            <a:spLocks noGrp="1"/>
          </p:cNvSpPr>
          <p:nvPr>
            <p:ph type="pic" sz="quarter" idx="11"/>
          </p:nvPr>
        </p:nvSpPr>
        <p:spPr>
          <a:xfrm>
            <a:off x="4806244" y="1185335"/>
            <a:ext cx="3781778" cy="1704622"/>
          </a:xfrm>
          <a:prstGeom prst="parallelogram">
            <a:avLst>
              <a:gd name="adj" fmla="val 3576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游戏机, 灯光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13368" b="16839"/>
          <a:stretch>
            <a:fillRect/>
          </a:stretch>
        </p:blipFill>
        <p:spPr>
          <a:xfrm>
            <a:off x="0" y="0"/>
            <a:ext cx="3684814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中度可信度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3"/>
          <a:stretch>
            <a:fillRect/>
          </a:stretch>
        </p:blipFill>
        <p:spPr>
          <a:xfrm>
            <a:off x="4490358" y="0"/>
            <a:ext cx="4653642" cy="51435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" y="0"/>
            <a:ext cx="8001001" cy="5143500"/>
          </a:xfrm>
          <a:prstGeom prst="rect">
            <a:avLst/>
          </a:prstGeom>
          <a:gradFill flip="none" rotWithShape="1">
            <a:gsLst>
              <a:gs pos="3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5725886" y="0"/>
            <a:ext cx="2721769" cy="51435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Gilroy" panose="00000400000000000000" charset="0"/>
              </a:defRPr>
            </a:lvl1pPr>
          </a:lstStyle>
          <a:p>
            <a:fld id="{25708358-8642-4150-B080-D65DC17750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Gilroy" panose="00000400000000000000" charset="0"/>
              </a:defRPr>
            </a:lvl1pPr>
          </a:lstStyle>
          <a:p>
            <a:fld id="{BA316FB5-DFFE-4CC4-AF62-3E9601A42C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Gilroy" panose="00000400000000000000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Gilroy" panose="00000400000000000000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Gilroy" panose="00000400000000000000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Gilroy" panose="00000400000000000000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Gilroy" panose="00000400000000000000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Gilroy" panose="00000400000000000000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10" Type="http://schemas.openxmlformats.org/officeDocument/2006/relationships/tags" Target="../tags/tag63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94.xml"/><Relationship Id="rId23" Type="http://schemas.openxmlformats.org/officeDocument/2006/relationships/tags" Target="../tags/tag93.xml"/><Relationship Id="rId22" Type="http://schemas.openxmlformats.org/officeDocument/2006/relationships/tags" Target="../tags/tag92.xml"/><Relationship Id="rId21" Type="http://schemas.openxmlformats.org/officeDocument/2006/relationships/tags" Target="../tags/tag91.xml"/><Relationship Id="rId20" Type="http://schemas.openxmlformats.org/officeDocument/2006/relationships/tags" Target="../tags/tag90.xml"/><Relationship Id="rId2" Type="http://schemas.openxmlformats.org/officeDocument/2006/relationships/image" Target="../media/image16.png"/><Relationship Id="rId19" Type="http://schemas.openxmlformats.org/officeDocument/2006/relationships/tags" Target="../tags/tag89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tags" Target="../tags/tag7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svg"/><Relationship Id="rId8" Type="http://schemas.openxmlformats.org/officeDocument/2006/relationships/image" Target="../media/image19.png"/><Relationship Id="rId7" Type="http://schemas.openxmlformats.org/officeDocument/2006/relationships/tags" Target="../tags/tag98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22.jpeg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14.xml"/><Relationship Id="rId16" Type="http://schemas.openxmlformats.org/officeDocument/2006/relationships/tags" Target="../tags/tag113.xml"/><Relationship Id="rId15" Type="http://schemas.openxmlformats.org/officeDocument/2006/relationships/tags" Target="../tags/tag112.xml"/><Relationship Id="rId14" Type="http://schemas.openxmlformats.org/officeDocument/2006/relationships/tags" Target="../tags/tag111.xml"/><Relationship Id="rId13" Type="http://schemas.openxmlformats.org/officeDocument/2006/relationships/tags" Target="../tags/tag110.xml"/><Relationship Id="rId12" Type="http://schemas.openxmlformats.org/officeDocument/2006/relationships/tags" Target="../tags/tag109.xml"/><Relationship Id="rId11" Type="http://schemas.openxmlformats.org/officeDocument/2006/relationships/tags" Target="../tags/tag108.xml"/><Relationship Id="rId10" Type="http://schemas.openxmlformats.org/officeDocument/2006/relationships/tags" Target="../tags/tag107.xml"/><Relationship Id="rId1" Type="http://schemas.openxmlformats.org/officeDocument/2006/relationships/tags" Target="../tags/tag9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144.xml"/><Relationship Id="rId30" Type="http://schemas.openxmlformats.org/officeDocument/2006/relationships/image" Target="../media/image7.jpeg"/><Relationship Id="rId3" Type="http://schemas.openxmlformats.org/officeDocument/2006/relationships/tags" Target="../tags/tag117.xml"/><Relationship Id="rId29" Type="http://schemas.openxmlformats.org/officeDocument/2006/relationships/tags" Target="../tags/tag143.xml"/><Relationship Id="rId28" Type="http://schemas.openxmlformats.org/officeDocument/2006/relationships/tags" Target="../tags/tag142.xml"/><Relationship Id="rId27" Type="http://schemas.openxmlformats.org/officeDocument/2006/relationships/tags" Target="../tags/tag141.xml"/><Relationship Id="rId26" Type="http://schemas.openxmlformats.org/officeDocument/2006/relationships/tags" Target="../tags/tag140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tags" Target="../tags/tag116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6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0.xml"/><Relationship Id="rId2" Type="http://schemas.openxmlformats.org/officeDocument/2006/relationships/image" Target="../media/image30.jpeg"/><Relationship Id="rId1" Type="http://schemas.openxmlformats.org/officeDocument/2006/relationships/tags" Target="../tags/tag159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62.xml"/><Relationship Id="rId2" Type="http://schemas.openxmlformats.org/officeDocument/2006/relationships/image" Target="../media/image31.jpeg"/><Relationship Id="rId1" Type="http://schemas.openxmlformats.org/officeDocument/2006/relationships/tags" Target="../tags/tag16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tags" Target="../tags/tag164.xml"/><Relationship Id="rId16" Type="http://schemas.openxmlformats.org/officeDocument/2006/relationships/slideLayout" Target="../slideLayouts/slideLayout5.xml"/><Relationship Id="rId15" Type="http://schemas.openxmlformats.org/officeDocument/2006/relationships/hyperlink" Target="https://github.com/rajeevtiwari8055" TargetMode="External"/><Relationship Id="rId14" Type="http://schemas.openxmlformats.org/officeDocument/2006/relationships/hyperlink" Target="https://x.com/rajeevtiwariRT" TargetMode="External"/><Relationship Id="rId13" Type="http://schemas.openxmlformats.org/officeDocument/2006/relationships/hyperlink" Target="https://rajeevtiwari8055.github.io/" TargetMode="External"/><Relationship Id="rId12" Type="http://schemas.openxmlformats.org/officeDocument/2006/relationships/hyperlink" Target="mailto:rajeevtiwari8055@gmail.com" TargetMode="External"/><Relationship Id="rId11" Type="http://schemas.openxmlformats.org/officeDocument/2006/relationships/hyperlink" Target="https://rajeevtiwari8055.github.io/ritu.github.io/" TargetMode="External"/><Relationship Id="rId10" Type="http://schemas.openxmlformats.org/officeDocument/2006/relationships/hyperlink" Target="https://www.linkedin.com/in/rajeevtiwari8055" TargetMode="External"/><Relationship Id="rId1" Type="http://schemas.openxmlformats.org/officeDocument/2006/relationships/tags" Target="../tags/tag163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9.jpeg"/><Relationship Id="rId1" Type="http://schemas.openxmlformats.org/officeDocument/2006/relationships/tags" Target="../tags/tag16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30.xml"/><Relationship Id="rId30" Type="http://schemas.openxmlformats.org/officeDocument/2006/relationships/image" Target="../media/image7.jpeg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5" Type="http://schemas.openxmlformats.org/officeDocument/2006/relationships/slideLayout" Target="../slideLayouts/slideLayout6.xml"/><Relationship Id="rId14" Type="http://schemas.openxmlformats.org/officeDocument/2006/relationships/tags" Target="../tags/tag44.xml"/><Relationship Id="rId13" Type="http://schemas.openxmlformats.org/officeDocument/2006/relationships/tags" Target="../tags/tag43.xml"/><Relationship Id="rId12" Type="http://schemas.openxmlformats.org/officeDocument/2006/relationships/tags" Target="../tags/tag42.xml"/><Relationship Id="rId11" Type="http://schemas.openxmlformats.org/officeDocument/2006/relationships/tags" Target="../tags/tag41.xml"/><Relationship Id="rId10" Type="http://schemas.openxmlformats.org/officeDocument/2006/relationships/tags" Target="../tags/tag40.xml"/><Relationship Id="rId1" Type="http://schemas.openxmlformats.org/officeDocument/2006/relationships/tags" Target="../tags/tag3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3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image" Target="../media/image6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tags" Target="../tags/tag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90326" y="4780176"/>
            <a:ext cx="2135869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Rajeev Dataverse</a:t>
            </a:r>
            <a:endParaRPr lang="en-US" altLang="zh-CN" sz="1400" b="1">
              <a:solidFill>
                <a:schemeClr val="bg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2390140" y="258445"/>
            <a:ext cx="521525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A Premium Portfolio Designed to Stand Out on LinkedIn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2489" y="332382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1050">
                <a:solidFill>
                  <a:schemeClr val="bg1"/>
                </a:solidFill>
              </a:rPr>
              <a:t>Modern, elegant &amp; industry-ready personal portfolio</a:t>
            </a: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718050" y="3843576"/>
            <a:ext cx="1549057" cy="3366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LinkedIn</a:t>
            </a:r>
            <a:endParaRPr lang="en-US" sz="1200" b="1">
              <a:solidFill>
                <a:schemeClr val="bg1"/>
              </a:solidFill>
            </a:endParaRPr>
          </a:p>
        </p:txBody>
      </p:sp>
      <p:pic>
        <p:nvPicPr>
          <p:cNvPr id="43" name="图片 42" descr="徽标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0"/>
            <a:ext cx="1589872" cy="894303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 rot="5400000">
            <a:off x="8851761" y="2210604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5400000">
            <a:off x="8851761" y="2408942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5400000">
            <a:off x="8851761" y="2607280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5400000">
            <a:off x="8851761" y="2805617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2079" y="4780176"/>
            <a:ext cx="620544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</a:rPr>
              <a:t>2026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52661" y="186507"/>
            <a:ext cx="2268000" cy="21600"/>
            <a:chOff x="6832603" y="2206630"/>
            <a:chExt cx="2329937" cy="25200"/>
          </a:xfrm>
          <a:gradFill>
            <a:gsLst>
              <a:gs pos="12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sp>
          <p:nvSpPr>
            <p:cNvPr id="15" name="矩形 14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72789" y="1261840"/>
            <a:ext cx="2268000" cy="21600"/>
            <a:chOff x="6832603" y="2206630"/>
            <a:chExt cx="2329937" cy="25200"/>
          </a:xfrm>
          <a:gradFill flip="none" rotWithShape="1">
            <a:gsLst>
              <a:gs pos="19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</p:grpSpPr>
        <p:sp>
          <p:nvSpPr>
            <p:cNvPr id="22" name="矩形 21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</p:grpSp>
      <p:sp>
        <p:nvSpPr>
          <p:cNvPr id="13" name="文本框 8"/>
          <p:cNvSpPr txBox="1"/>
          <p:nvPr/>
        </p:nvSpPr>
        <p:spPr>
          <a:xfrm>
            <a:off x="752489" y="3528929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GB" sz="1050">
                <a:solidFill>
                  <a:schemeClr val="bg1"/>
                </a:solidFill>
              </a:rPr>
              <a:t>Built with advanced UI/UX, animations &amp; interactive elements</a:t>
            </a:r>
            <a:endParaRPr lang="en-US" altLang="en-GB" sz="10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人戴着墨镜&#10;&#10;中度可信度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7"/>
          <a:stretch>
            <a:fillRect/>
          </a:stretch>
        </p:blipFill>
        <p:spPr>
          <a:xfrm>
            <a:off x="4826292" y="0"/>
            <a:ext cx="4317709" cy="5143500"/>
          </a:xfrm>
          <a:custGeom>
            <a:avLst/>
            <a:gdLst>
              <a:gd name="connsiteX0" fmla="*/ 2376451 w 4317709"/>
              <a:gd name="connsiteY0" fmla="*/ 0 h 5143500"/>
              <a:gd name="connsiteX1" fmla="*/ 4317709 w 4317709"/>
              <a:gd name="connsiteY1" fmla="*/ 0 h 5143500"/>
              <a:gd name="connsiteX2" fmla="*/ 4317709 w 4317709"/>
              <a:gd name="connsiteY2" fmla="*/ 5143500 h 5143500"/>
              <a:gd name="connsiteX3" fmla="*/ 0 w 43177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7709" h="5143500">
                <a:moveTo>
                  <a:pt x="2376451" y="0"/>
                </a:moveTo>
                <a:lnTo>
                  <a:pt x="4317709" y="0"/>
                </a:lnTo>
                <a:lnTo>
                  <a:pt x="431770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881380" y="360680"/>
            <a:ext cx="2239010" cy="31877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First Impression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: 圆角 13"/>
          <p:cNvSpPr/>
          <p:nvPr>
            <p:custDataLst>
              <p:tags r:id="rId2"/>
            </p:custDataLst>
          </p:nvPr>
        </p:nvSpPr>
        <p:spPr>
          <a:xfrm>
            <a:off x="788021" y="1319904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01</a:t>
            </a:r>
            <a:endParaRPr lang="zh-CN" altLang="en-US" sz="1600" b="1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526988" y="1741483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Attractive full-width hero layout with visuals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4"/>
            </p:custDataLst>
          </p:nvPr>
        </p:nvSpPr>
        <p:spPr>
          <a:xfrm>
            <a:off x="788021" y="3317730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02</a:t>
            </a:r>
            <a:endParaRPr lang="zh-CN" altLang="en-US" sz="1600" b="1"/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526988" y="3739309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Dynamic “I’m Ritu” name animation effect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6"/>
            </p:custDataLst>
          </p:nvPr>
        </p:nvSpPr>
        <p:spPr>
          <a:xfrm>
            <a:off x="3257564" y="1319904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03</a:t>
            </a:r>
            <a:endParaRPr lang="zh-CN" altLang="en-US" sz="1600" b="1"/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2996531" y="1741483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Running dynamic skills line showing expertise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3" name="矩形: 圆角 22"/>
          <p:cNvSpPr/>
          <p:nvPr>
            <p:custDataLst>
              <p:tags r:id="rId8"/>
            </p:custDataLst>
          </p:nvPr>
        </p:nvSpPr>
        <p:spPr>
          <a:xfrm>
            <a:off x="3257564" y="3317730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04</a:t>
            </a:r>
            <a:endParaRPr lang="zh-CN" altLang="en-US" sz="1600" b="1"/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2996531" y="3739309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Live date &amp; time display for interaction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" name="文本框 20"/>
          <p:cNvSpPr txBox="1"/>
          <p:nvPr>
            <p:custDataLst>
              <p:tags r:id="rId10"/>
            </p:custDataLst>
          </p:nvPr>
        </p:nvSpPr>
        <p:spPr>
          <a:xfrm>
            <a:off x="881380" y="2439670"/>
            <a:ext cx="385826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Theme-matched waving water animation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Creates instant attention and viewer trust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96565" y="218440"/>
            <a:ext cx="25539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Hero Section</a:t>
            </a:r>
            <a:endParaRPr lang="en-US" altLang="zh-CN" sz="2800"/>
          </a:p>
        </p:txBody>
      </p:sp>
      <p:pic>
        <p:nvPicPr>
          <p:cNvPr id="8" name="Picture 7" descr="front top"/>
          <p:cNvPicPr>
            <a:picLocks noChangeAspect="1"/>
          </p:cNvPicPr>
          <p:nvPr/>
        </p:nvPicPr>
        <p:blipFill>
          <a:blip r:embed="rId11"/>
          <a:srcRect l="49169"/>
          <a:stretch>
            <a:fillRect/>
          </a:stretch>
        </p:blipFill>
        <p:spPr>
          <a:xfrm>
            <a:off x="5222240" y="0"/>
            <a:ext cx="3921760" cy="5143500"/>
          </a:xfrm>
          <a:prstGeom prst="round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829498" y="3189061"/>
            <a:ext cx="3561709" cy="250847"/>
            <a:chOff x="2208819" y="8504162"/>
            <a:chExt cx="9497891" cy="668925"/>
          </a:xfrm>
        </p:grpSpPr>
        <p:sp>
          <p:nvSpPr>
            <p:cNvPr id="9" name="Rectangle 58"/>
            <p:cNvSpPr/>
            <p:nvPr>
              <p:custDataLst>
                <p:tags r:id="rId2"/>
              </p:custDataLst>
            </p:nvPr>
          </p:nvSpPr>
          <p:spPr>
            <a:xfrm>
              <a:off x="2208819" y="8504162"/>
              <a:ext cx="9497891" cy="65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35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0" name="Group 59"/>
            <p:cNvGrpSpPr/>
            <p:nvPr/>
          </p:nvGrpSpPr>
          <p:grpSpPr>
            <a:xfrm>
              <a:off x="2208819" y="8513868"/>
              <a:ext cx="8709421" cy="659219"/>
              <a:chOff x="2431839" y="5389780"/>
              <a:chExt cx="9362705" cy="659219"/>
            </a:xfrm>
          </p:grpSpPr>
          <p:sp>
            <p:nvSpPr>
              <p:cNvPr id="11" name="Rectangle 60"/>
              <p:cNvSpPr/>
              <p:nvPr>
                <p:custDataLst>
                  <p:tags r:id="rId3"/>
                </p:custDataLst>
              </p:nvPr>
            </p:nvSpPr>
            <p:spPr>
              <a:xfrm>
                <a:off x="2431839" y="5389780"/>
                <a:ext cx="6758429" cy="65921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350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2" name="Rectangle 61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10999052" y="5467726"/>
                <a:ext cx="795492" cy="430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anchor="ctr" anchorCtr="0">
                <a:spAutoFit/>
              </a:bodyPr>
              <a:lstStyle/>
              <a:p>
                <a:pPr algn="r" defTabSz="2286000"/>
                <a:r>
                  <a:rPr lang="en-US" sz="1050" b="1" dirty="0">
                    <a:solidFill>
                      <a:schemeClr val="tx1"/>
                    </a:solidFill>
                    <a:latin typeface="+mn-ea"/>
                    <a:cs typeface="+mn-ea"/>
                    <a:sym typeface="+mn-lt"/>
                  </a:rPr>
                  <a:t>65 %</a:t>
                </a:r>
                <a:endParaRPr lang="en-US" sz="1050" b="1" dirty="0">
                  <a:solidFill>
                    <a:schemeClr val="tx1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>
            <a:off x="829144" y="3791038"/>
            <a:ext cx="3561709" cy="250847"/>
            <a:chOff x="2187554" y="11497967"/>
            <a:chExt cx="9497891" cy="668925"/>
          </a:xfrm>
        </p:grpSpPr>
        <p:sp>
          <p:nvSpPr>
            <p:cNvPr id="16" name="Rectangle 64"/>
            <p:cNvSpPr/>
            <p:nvPr>
              <p:custDataLst>
                <p:tags r:id="rId6"/>
              </p:custDataLst>
            </p:nvPr>
          </p:nvSpPr>
          <p:spPr>
            <a:xfrm>
              <a:off x="2187554" y="11497967"/>
              <a:ext cx="9497891" cy="65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35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  <p:grpSp>
          <p:nvGrpSpPr>
            <p:cNvPr id="17" name="Group 65"/>
            <p:cNvGrpSpPr/>
            <p:nvPr/>
          </p:nvGrpSpPr>
          <p:grpSpPr>
            <a:xfrm>
              <a:off x="2208820" y="11507673"/>
              <a:ext cx="9475892" cy="659219"/>
              <a:chOff x="2431840" y="8324366"/>
              <a:chExt cx="9475892" cy="659219"/>
            </a:xfrm>
          </p:grpSpPr>
          <p:sp>
            <p:nvSpPr>
              <p:cNvPr id="18" name="Rectangle 66"/>
              <p:cNvSpPr/>
              <p:nvPr>
                <p:custDataLst>
                  <p:tags r:id="rId7"/>
                </p:custDataLst>
              </p:nvPr>
            </p:nvSpPr>
            <p:spPr>
              <a:xfrm>
                <a:off x="2431840" y="8324366"/>
                <a:ext cx="8523442" cy="65921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sz="1350">
                  <a:solidFill>
                    <a:schemeClr val="bg1"/>
                  </a:solidFill>
                  <a:latin typeface="+mn-ea"/>
                  <a:cs typeface="+mn-ea"/>
                  <a:sym typeface="+mn-lt"/>
                </a:endParaRPr>
              </a:p>
            </p:txBody>
          </p:sp>
          <p:sp>
            <p:nvSpPr>
              <p:cNvPr id="19" name="Rectangle 67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0021359" y="8429353"/>
                <a:ext cx="1886373" cy="430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0" tIns="0" rIns="0" bIns="0" anchor="ctr" anchorCtr="0">
                <a:noAutofit/>
              </a:bodyPr>
              <a:lstStyle/>
              <a:p>
                <a:pPr algn="r" defTabSz="2286000"/>
                <a:r>
                  <a:rPr lang="en-US" sz="1050" b="1" dirty="0">
                    <a:solidFill>
                      <a:schemeClr val="tx1"/>
                    </a:solidFill>
                    <a:latin typeface="+mn-ea"/>
                    <a:cs typeface="+mn-ea"/>
                    <a:sym typeface="+mn-lt"/>
                  </a:rPr>
                  <a:t>93 %</a:t>
                </a:r>
                <a:endParaRPr lang="en-US" sz="1050" b="1" dirty="0">
                  <a:solidFill>
                    <a:schemeClr val="tx1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0" name="Subtitle 2"/>
          <p:cNvSpPr txBox="1"/>
          <p:nvPr/>
        </p:nvSpPr>
        <p:spPr>
          <a:xfrm>
            <a:off x="829310" y="1778635"/>
            <a:ext cx="3050540" cy="578485"/>
          </a:xfrm>
          <a:prstGeom prst="rect">
            <a:avLst/>
          </a:prstGeom>
        </p:spPr>
        <p:txBody>
          <a:bodyPr vert="horz" wrap="square" lIns="81558" tIns="40779" rIns="81558" bIns="40779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Profile photo and name included in navbar</a:t>
            </a:r>
            <a:endParaRPr lang="en-US" altLang="en-GB" sz="1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Glassmorphism blur effect for premium loo</a:t>
            </a:r>
            <a:endParaRPr lang="en-US" altLang="en-GB" sz="1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cxnSp>
        <p:nvCxnSpPr>
          <p:cNvPr id="22" name="Straight Connector 34"/>
          <p:cNvCxnSpPr/>
          <p:nvPr/>
        </p:nvCxnSpPr>
        <p:spPr>
          <a:xfrm flipV="1">
            <a:off x="854484" y="1551979"/>
            <a:ext cx="277920" cy="159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平行四边形 37"/>
          <p:cNvSpPr/>
          <p:nvPr/>
        </p:nvSpPr>
        <p:spPr>
          <a:xfrm rot="5400000">
            <a:off x="-1235755" y="2376911"/>
            <a:ext cx="3041355" cy="308291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 rot="5400000">
            <a:off x="-1510665" y="2313305"/>
            <a:ext cx="3718560" cy="43561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</a:rPr>
              <a:t>Navigation Bar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sp>
        <p:nvSpPr>
          <p:cNvPr id="2" name="Subtitle 2"/>
          <p:cNvSpPr txBox="1"/>
          <p:nvPr/>
        </p:nvSpPr>
        <p:spPr>
          <a:xfrm>
            <a:off x="854710" y="2356485"/>
            <a:ext cx="3744595" cy="656590"/>
          </a:xfrm>
          <a:prstGeom prst="rect">
            <a:avLst/>
          </a:prstGeom>
        </p:spPr>
        <p:txBody>
          <a:bodyPr vert="horz" wrap="square" lIns="81558" tIns="40779" rIns="81558" bIns="40779" rtlCol="0">
            <a:no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Smooth hover underline animation for navigation</a:t>
            </a:r>
            <a:endParaRPr lang="en-US" altLang="en-GB" sz="1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Transparent and modern interface design</a:t>
            </a:r>
            <a:endParaRPr lang="en-US" altLang="en-GB" sz="10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" name="Subtitle 2"/>
          <p:cNvSpPr txBox="1"/>
          <p:nvPr/>
        </p:nvSpPr>
        <p:spPr>
          <a:xfrm>
            <a:off x="975995" y="3136900"/>
            <a:ext cx="3415030" cy="299085"/>
          </a:xfrm>
          <a:prstGeom prst="rect">
            <a:avLst/>
          </a:prstGeom>
        </p:spPr>
        <p:txBody>
          <a:bodyPr vert="horz" wrap="square" lIns="81558" tIns="40779" rIns="81558" bIns="40779" rtlCol="0">
            <a:no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Rarely used advanced portfolio feature</a:t>
            </a:r>
            <a:endParaRPr lang="en-US" altLang="en-GB" sz="100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1102995" y="3543300"/>
            <a:ext cx="3415030" cy="299085"/>
          </a:xfrm>
          <a:prstGeom prst="rect">
            <a:avLst/>
          </a:prstGeom>
        </p:spPr>
        <p:txBody>
          <a:bodyPr vert="horz" wrap="square" lIns="81558" tIns="40779" rIns="81558" bIns="40779" rtlCol="0">
            <a:no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Rarely used advanced portfolio feature</a:t>
            </a:r>
            <a:endParaRPr lang="en-US" altLang="en-GB" sz="100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3" name="Subtitle 2"/>
          <p:cNvSpPr txBox="1"/>
          <p:nvPr/>
        </p:nvSpPr>
        <p:spPr>
          <a:xfrm>
            <a:off x="1027430" y="3695065"/>
            <a:ext cx="3415030" cy="299085"/>
          </a:xfrm>
          <a:prstGeom prst="rect">
            <a:avLst/>
          </a:prstGeom>
        </p:spPr>
        <p:txBody>
          <a:bodyPr vert="horz" wrap="square" lIns="81558" tIns="40779" rIns="81558" bIns="40779" rtlCol="0">
            <a:no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 defTabSz="543560">
              <a:lnSpc>
                <a:spcPts val="1820"/>
              </a:lnSpc>
              <a:buFont typeface="Arial" panose="020B0604020202020204" pitchFamily="34" charset="0"/>
              <a:buChar char="•"/>
            </a:pPr>
            <a:r>
              <a:rPr lang="en-US" altLang="en-GB" sz="1000" dirty="0">
                <a:solidFill>
                  <a:schemeClr val="tx1"/>
                </a:solidFill>
                <a:latin typeface="+mn-ea"/>
                <a:cs typeface="+mn-ea"/>
                <a:sym typeface="+mn-lt"/>
              </a:rPr>
              <a:t>Improves overall site branding and readability</a:t>
            </a:r>
            <a:endParaRPr lang="en-US" altLang="en-GB" sz="1000" dirty="0">
              <a:solidFill>
                <a:schemeClr val="tx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975995" y="543560"/>
            <a:ext cx="44697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Glassmorphism Navbar</a:t>
            </a:r>
            <a:endParaRPr lang="en-US" altLang="zh-CN" sz="2800"/>
          </a:p>
        </p:txBody>
      </p:sp>
      <p:sp>
        <p:nvSpPr>
          <p:cNvPr id="26" name="Picture Placeholder 25"/>
          <p:cNvSpPr/>
          <p:nvPr>
            <p:ph type="pic" sz="quarter" idx="10"/>
          </p:nvPr>
        </p:nvSpPr>
        <p:spPr/>
      </p:sp>
      <p:pic>
        <p:nvPicPr>
          <p:cNvPr id="35" name="图片 34" descr="人戴着墨镜&#10;&#10;中度可信度描述已自动生成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7"/>
          <a:stretch>
            <a:fillRect/>
          </a:stretch>
        </p:blipFill>
        <p:spPr>
          <a:xfrm>
            <a:off x="4826292" y="0"/>
            <a:ext cx="4317709" cy="5143500"/>
          </a:xfrm>
          <a:custGeom>
            <a:avLst/>
            <a:gdLst>
              <a:gd name="connsiteX0" fmla="*/ 2376451 w 4317709"/>
              <a:gd name="connsiteY0" fmla="*/ 0 h 5143500"/>
              <a:gd name="connsiteX1" fmla="*/ 4317709 w 4317709"/>
              <a:gd name="connsiteY1" fmla="*/ 0 h 5143500"/>
              <a:gd name="connsiteX2" fmla="*/ 4317709 w 4317709"/>
              <a:gd name="connsiteY2" fmla="*/ 5143500 h 5143500"/>
              <a:gd name="connsiteX3" fmla="*/ 0 w 431770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7709" h="5143500">
                <a:moveTo>
                  <a:pt x="2376451" y="0"/>
                </a:moveTo>
                <a:lnTo>
                  <a:pt x="4317709" y="0"/>
                </a:lnTo>
                <a:lnTo>
                  <a:pt x="4317709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0"/>
      <p:bldP spid="3" grpId="0"/>
      <p:bldP spid="5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585" y="331470"/>
            <a:ext cx="2167890" cy="3492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About me &amp; Skills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0" y="3188671"/>
            <a:ext cx="9144000" cy="1954829"/>
          </a:xfrm>
          <a:prstGeom prst="rect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13"/>
          <p:cNvSpPr/>
          <p:nvPr/>
        </p:nvSpPr>
        <p:spPr>
          <a:xfrm>
            <a:off x="521494" y="1668937"/>
            <a:ext cx="3913348" cy="3042169"/>
          </a:xfrm>
          <a:custGeom>
            <a:avLst/>
            <a:gdLst/>
            <a:ahLst/>
            <a:cxnLst/>
            <a:rect l="0" t="0" r="0" b="0"/>
            <a:pathLst>
              <a:path w="5217797" h="4837464">
                <a:moveTo>
                  <a:pt x="215853" y="0"/>
                </a:moveTo>
                <a:lnTo>
                  <a:pt x="864649" y="0"/>
                </a:lnTo>
                <a:cubicBezTo>
                  <a:pt x="897088" y="0"/>
                  <a:pt x="925567" y="21747"/>
                  <a:pt x="934108" y="53041"/>
                </a:cubicBezTo>
                <a:lnTo>
                  <a:pt x="920375" y="2726"/>
                </a:lnTo>
                <a:cubicBezTo>
                  <a:pt x="979756" y="162403"/>
                  <a:pt x="1118772" y="274443"/>
                  <a:pt x="1280796" y="274443"/>
                </a:cubicBezTo>
                <a:lnTo>
                  <a:pt x="3851274" y="274443"/>
                </a:lnTo>
                <a:cubicBezTo>
                  <a:pt x="4013298" y="274443"/>
                  <a:pt x="4152314" y="162403"/>
                  <a:pt x="4211696" y="2726"/>
                </a:cubicBezTo>
                <a:lnTo>
                  <a:pt x="4197962" y="53039"/>
                </a:lnTo>
                <a:cubicBezTo>
                  <a:pt x="4206504" y="21746"/>
                  <a:pt x="4234982" y="0"/>
                  <a:pt x="4267420" y="0"/>
                </a:cubicBezTo>
                <a:lnTo>
                  <a:pt x="5001943" y="0"/>
                </a:lnTo>
                <a:cubicBezTo>
                  <a:pt x="5121155" y="0"/>
                  <a:pt x="5217796" y="109915"/>
                  <a:pt x="5217796" y="245501"/>
                </a:cubicBezTo>
                <a:lnTo>
                  <a:pt x="5217796" y="4591962"/>
                </a:lnTo>
                <a:cubicBezTo>
                  <a:pt x="5217796" y="4727548"/>
                  <a:pt x="5121155" y="4837463"/>
                  <a:pt x="5001943" y="4837463"/>
                </a:cubicBezTo>
                <a:lnTo>
                  <a:pt x="215853" y="4837463"/>
                </a:lnTo>
                <a:cubicBezTo>
                  <a:pt x="96641" y="4837463"/>
                  <a:pt x="0" y="4727548"/>
                  <a:pt x="0" y="4591962"/>
                </a:cubicBezTo>
                <a:lnTo>
                  <a:pt x="0" y="245501"/>
                </a:lnTo>
                <a:cubicBezTo>
                  <a:pt x="0" y="109915"/>
                  <a:pt x="96641" y="0"/>
                  <a:pt x="215853" y="0"/>
                </a:cubicBezTo>
                <a:close/>
              </a:path>
            </a:pathLst>
          </a:custGeom>
          <a:solidFill>
            <a:srgbClr val="0A1724"/>
          </a:solidFill>
          <a:ln>
            <a:solidFill>
              <a:srgbClr val="9A53E2"/>
            </a:solidFill>
          </a:ln>
          <a:effectLst>
            <a:outerShdw blurRad="1270000" dist="1739900" dir="16200000" sx="81000" sy="81000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矩形: 圆角 6"/>
          <p:cNvSpPr/>
          <p:nvPr/>
        </p:nvSpPr>
        <p:spPr>
          <a:xfrm>
            <a:off x="1236377" y="1151164"/>
            <a:ext cx="2419286" cy="632229"/>
          </a:xfrm>
          <a:prstGeom prst="roundRect">
            <a:avLst>
              <a:gd name="adj" fmla="val 50000"/>
            </a:avLst>
          </a:prstGeom>
          <a:solidFill>
            <a:srgbClr val="9A5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Freeform 14"/>
          <p:cNvSpPr/>
          <p:nvPr/>
        </p:nvSpPr>
        <p:spPr>
          <a:xfrm>
            <a:off x="4709159" y="1668937"/>
            <a:ext cx="3913348" cy="3042169"/>
          </a:xfrm>
          <a:custGeom>
            <a:avLst/>
            <a:gdLst/>
            <a:ahLst/>
            <a:cxnLst/>
            <a:rect l="0" t="0" r="0" b="0"/>
            <a:pathLst>
              <a:path w="5217797" h="4837464">
                <a:moveTo>
                  <a:pt x="215853" y="0"/>
                </a:moveTo>
                <a:lnTo>
                  <a:pt x="864652" y="0"/>
                </a:lnTo>
                <a:cubicBezTo>
                  <a:pt x="897090" y="0"/>
                  <a:pt x="925567" y="21746"/>
                  <a:pt x="934110" y="53039"/>
                </a:cubicBezTo>
                <a:lnTo>
                  <a:pt x="920375" y="2726"/>
                </a:lnTo>
                <a:cubicBezTo>
                  <a:pt x="979756" y="162403"/>
                  <a:pt x="1118772" y="274443"/>
                  <a:pt x="1280796" y="274443"/>
                </a:cubicBezTo>
                <a:lnTo>
                  <a:pt x="3851274" y="274443"/>
                </a:lnTo>
                <a:cubicBezTo>
                  <a:pt x="4013298" y="274443"/>
                  <a:pt x="4152314" y="162403"/>
                  <a:pt x="4211696" y="2726"/>
                </a:cubicBezTo>
                <a:lnTo>
                  <a:pt x="4197961" y="53039"/>
                </a:lnTo>
                <a:cubicBezTo>
                  <a:pt x="4206504" y="21746"/>
                  <a:pt x="4234982" y="0"/>
                  <a:pt x="4267420" y="0"/>
                </a:cubicBezTo>
                <a:lnTo>
                  <a:pt x="5001943" y="0"/>
                </a:lnTo>
                <a:cubicBezTo>
                  <a:pt x="5121155" y="0"/>
                  <a:pt x="5217796" y="109915"/>
                  <a:pt x="5217796" y="245501"/>
                </a:cubicBezTo>
                <a:lnTo>
                  <a:pt x="5217796" y="4591962"/>
                </a:lnTo>
                <a:cubicBezTo>
                  <a:pt x="5217796" y="4727548"/>
                  <a:pt x="5121155" y="4837463"/>
                  <a:pt x="5001943" y="4837463"/>
                </a:cubicBezTo>
                <a:lnTo>
                  <a:pt x="215853" y="4837463"/>
                </a:lnTo>
                <a:cubicBezTo>
                  <a:pt x="96641" y="4837463"/>
                  <a:pt x="0" y="4727548"/>
                  <a:pt x="0" y="4591962"/>
                </a:cubicBezTo>
                <a:lnTo>
                  <a:pt x="0" y="245501"/>
                </a:lnTo>
                <a:cubicBezTo>
                  <a:pt x="0" y="109915"/>
                  <a:pt x="96641" y="0"/>
                  <a:pt x="215853" y="0"/>
                </a:cubicBezTo>
                <a:close/>
              </a:path>
            </a:pathLst>
          </a:custGeom>
          <a:solidFill>
            <a:srgbClr val="0A1724"/>
          </a:solidFill>
          <a:ln>
            <a:solidFill>
              <a:srgbClr val="459DF5"/>
            </a:solidFill>
          </a:ln>
          <a:effectLst>
            <a:outerShdw blurRad="1270000" dist="1739900" dir="16200000" sx="81000" sy="81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3" name="矩形: 圆角 12"/>
          <p:cNvSpPr/>
          <p:nvPr/>
        </p:nvSpPr>
        <p:spPr>
          <a:xfrm>
            <a:off x="5424043" y="1151164"/>
            <a:ext cx="2419286" cy="632229"/>
          </a:xfrm>
          <a:prstGeom prst="roundRect">
            <a:avLst>
              <a:gd name="adj" fmla="val 442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ea typeface="Gilroy" panose="00000400000000000000" charset="0"/>
                <a:cs typeface="+mn-cs"/>
              </a:rPr>
              <a:t>Skills &amp; Expertise</a:t>
            </a:r>
            <a:endParaRPr kumimoji="0" lang="en-US" altLang="en-GB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ea typeface="Gilroy" panose="00000400000000000000" charset="0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7516" y="1276491"/>
            <a:ext cx="219700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ea typeface="Gilroy" panose="00000400000000000000" charset="0"/>
                <a:cs typeface="+mn-cs"/>
              </a:rPr>
              <a:t>Dynamic About me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ea typeface="Gilroy" panose="00000400000000000000" charset="0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6404" y="2106010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Animated heading effect to attract attention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6585" y="2622550"/>
            <a:ext cx="39560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Focused professional summary of skills &amp; journey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6585" y="3138805"/>
            <a:ext cx="39560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Resume-oriented storytelling with clear highlights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6585" y="3655060"/>
            <a:ext cx="395541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Call-to-action driven for downloads or contact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6585" y="4171315"/>
            <a:ext cx="38182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Creates credibility and professional representation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37430" y="2137410"/>
            <a:ext cx="393509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Dynamic percentage skill bars for visual impact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37430" y="2653665"/>
            <a:ext cx="378523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SVG-based technology icons for modern look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37340" y="3169857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Clean card layout for easy understanding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37430" y="3686175"/>
            <a:ext cx="384619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Professional skill strength display for recruiters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37340" y="4202561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Highlights both tools and technical expertise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3000375" y="213995"/>
            <a:ext cx="446976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About Me &amp; Skills Section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shot (64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3583" t="18975" r="4056" b="36827"/>
          <a:stretch>
            <a:fillRect/>
          </a:stretch>
        </p:blipFill>
        <p:spPr>
          <a:xfrm>
            <a:off x="1263015" y="3381375"/>
            <a:ext cx="6243955" cy="16808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9756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Advanced Card UI Effects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>
            <p:custDataLst>
              <p:tags r:id="rId3"/>
            </p:custDataLst>
          </p:nvPr>
        </p:nvGrpSpPr>
        <p:grpSpPr>
          <a:xfrm>
            <a:off x="2288346" y="1229307"/>
            <a:ext cx="4477137" cy="4477134"/>
            <a:chOff x="1360848" y="2141725"/>
            <a:chExt cx="4477137" cy="4477134"/>
          </a:xfrm>
        </p:grpSpPr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1360848" y="2141725"/>
              <a:ext cx="4477137" cy="4477134"/>
            </a:xfrm>
            <a:prstGeom prst="ellipse">
              <a:avLst/>
            </a:prstGeom>
            <a:gradFill>
              <a:gsLst>
                <a:gs pos="63000">
                  <a:schemeClr val="accent1">
                    <a:alpha val="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8100000" scaled="1"/>
            </a:gradFill>
            <a:ln w="22225">
              <a:gradFill flip="none" rotWithShape="1">
                <a:gsLst>
                  <a:gs pos="27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8100000" scaled="1"/>
                <a:tileRect/>
              </a:gradFill>
              <a:prstDash val="sysDash"/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/>
            </a:p>
          </p:txBody>
        </p:sp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2027856" y="2210805"/>
              <a:ext cx="3210303" cy="321030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  <a:gs pos="42000">
                  <a:schemeClr val="accent1">
                    <a:alpha val="21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40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>
                <a:rot lat="19015212" lon="17445209" rev="4529344"/>
              </a:camera>
              <a:lightRig rig="contrasting" dir="t">
                <a:rot lat="0" lon="0" rev="2400000"/>
              </a:lightRig>
            </a:scene3d>
            <a:sp3d extrusionH="19050"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gradFill>
                  <a:gsLst>
                    <a:gs pos="52000">
                      <a:srgbClr val="EEC5A3"/>
                    </a:gs>
                    <a:gs pos="0">
                      <a:srgbClr val="FCDEBF"/>
                    </a:gs>
                    <a:gs pos="100000">
                      <a:srgbClr val="D2906B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590328" y="2566405"/>
              <a:ext cx="4018176" cy="3210301"/>
              <a:chOff x="1590328" y="2566405"/>
              <a:chExt cx="4018176" cy="3210301"/>
            </a:xfrm>
          </p:grpSpPr>
          <p:sp>
            <p:nvSpPr>
              <p:cNvPr id="10" name="椭圆 9"/>
              <p:cNvSpPr/>
              <p:nvPr>
                <p:custDataLst>
                  <p:tags r:id="rId6"/>
                </p:custDataLst>
              </p:nvPr>
            </p:nvSpPr>
            <p:spPr>
              <a:xfrm>
                <a:off x="2027856" y="2566405"/>
                <a:ext cx="3210303" cy="3210301"/>
              </a:xfrm>
              <a:prstGeom prst="ellipse">
                <a:avLst/>
              </a:prstGeom>
              <a:noFill/>
              <a:ln w="50800">
                <a:gradFill flip="none" rotWithShape="1">
                  <a:gsLst>
                    <a:gs pos="33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8100000" scaled="1"/>
                  <a:tileRect/>
                </a:gradFill>
              </a:ln>
              <a:effectLst/>
              <a:scene3d>
                <a:camera prst="isometricTopUp">
                  <a:rot lat="19015212" lon="17445209" rev="4529344"/>
                </a:camera>
                <a:lightRig rig="contrasting" dir="t">
                  <a:rot lat="0" lon="0" rev="2400000"/>
                </a:lightRig>
              </a:scene3d>
              <a:sp3d prstMaterial="powder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/>
              </a:p>
            </p:txBody>
          </p:sp>
          <p:cxnSp>
            <p:nvCxnSpPr>
              <p:cNvPr id="12" name="直接连接符 11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5357859" y="3423948"/>
                <a:ext cx="0" cy="118532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5608504" y="3773889"/>
                <a:ext cx="0" cy="404502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alpha val="5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831689" y="3181229"/>
                <a:ext cx="0" cy="1185320"/>
              </a:xfrm>
              <a:prstGeom prst="line">
                <a:avLst/>
              </a:prstGeom>
              <a:ln w="15875">
                <a:gradFill>
                  <a:gsLst>
                    <a:gs pos="0">
                      <a:schemeClr val="accent1">
                        <a:alpha val="4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590328" y="3531171"/>
                <a:ext cx="0" cy="590237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1">
                        <a:alpha val="60000"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椭圆 42"/>
          <p:cNvSpPr/>
          <p:nvPr>
            <p:custDataLst>
              <p:tags r:id="rId11"/>
            </p:custDataLst>
          </p:nvPr>
        </p:nvSpPr>
        <p:spPr>
          <a:xfrm>
            <a:off x="744857" y="2192082"/>
            <a:ext cx="1447591" cy="14475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  <a:gs pos="55000">
                <a:schemeClr val="accent2">
                  <a:alpha val="0"/>
                </a:schemeClr>
              </a:gs>
            </a:gsLst>
            <a:lin ang="2700000" scaled="1"/>
            <a:tileRect/>
          </a:gra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/>
          </a:p>
        </p:txBody>
      </p:sp>
      <p:sp>
        <p:nvSpPr>
          <p:cNvPr id="48" name="椭圆 47"/>
          <p:cNvSpPr/>
          <p:nvPr>
            <p:custDataLst>
              <p:tags r:id="rId12"/>
            </p:custDataLst>
          </p:nvPr>
        </p:nvSpPr>
        <p:spPr>
          <a:xfrm>
            <a:off x="2644922" y="1124159"/>
            <a:ext cx="1447591" cy="1447591"/>
          </a:xfrm>
          <a:prstGeom prst="ellipse">
            <a:avLst/>
          </a:prstGeom>
          <a:gradFill flip="none" rotWithShape="1">
            <a:gsLst>
              <a:gs pos="0">
                <a:srgbClr val="9A53E2"/>
              </a:gs>
              <a:gs pos="100000">
                <a:srgbClr val="9A53E2"/>
              </a:gs>
              <a:gs pos="55000">
                <a:schemeClr val="accent2">
                  <a:alpha val="0"/>
                </a:schemeClr>
              </a:gs>
            </a:gsLst>
            <a:lin ang="2700000" scaled="1"/>
            <a:tileRect/>
          </a:gradFill>
          <a:ln w="3175">
            <a:solidFill>
              <a:srgbClr val="9A5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/>
          </a:p>
        </p:txBody>
      </p: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687203" y="2828646"/>
            <a:ext cx="1463838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sz="1000" b="1">
                <a:solidFill>
                  <a:schemeClr val="bg1"/>
                </a:solidFill>
              </a:rPr>
              <a:t>Hover changes text &amp; border color to violet</a:t>
            </a:r>
            <a:endParaRPr lang="en-US" altLang="en-GB" sz="1000" b="1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14"/>
            </p:custDataLst>
          </p:nvPr>
        </p:nvSpPr>
        <p:spPr>
          <a:xfrm>
            <a:off x="843323" y="2388878"/>
            <a:ext cx="115032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90%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15"/>
            </p:custDataLst>
          </p:nvPr>
        </p:nvSpPr>
        <p:spPr>
          <a:xfrm>
            <a:off x="2647702" y="1779687"/>
            <a:ext cx="1463838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sz="1000" b="1">
                <a:solidFill>
                  <a:schemeClr val="bg1"/>
                </a:solidFill>
              </a:rPr>
              <a:t>Thin animated borders enhance visual appeal</a:t>
            </a:r>
            <a:endParaRPr lang="en-US" altLang="en-GB" sz="1000" b="1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16"/>
            </p:custDataLst>
          </p:nvPr>
        </p:nvSpPr>
        <p:spPr>
          <a:xfrm>
            <a:off x="2804457" y="1295469"/>
            <a:ext cx="115032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100%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54" name="椭圆 53"/>
          <p:cNvSpPr/>
          <p:nvPr>
            <p:custDataLst>
              <p:tags r:id="rId17"/>
            </p:custDataLst>
          </p:nvPr>
        </p:nvSpPr>
        <p:spPr>
          <a:xfrm>
            <a:off x="4942073" y="1157612"/>
            <a:ext cx="1447591" cy="1447591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  <a:gs pos="55000">
                <a:schemeClr val="accent2">
                  <a:alpha val="0"/>
                </a:schemeClr>
              </a:gs>
            </a:gsLst>
            <a:lin ang="2700000" scaled="1"/>
            <a:tileRect/>
          </a:gra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/>
          </a:p>
        </p:txBody>
      </p:sp>
      <p:sp>
        <p:nvSpPr>
          <p:cNvPr id="55" name="文本框 54"/>
          <p:cNvSpPr txBox="1"/>
          <p:nvPr>
            <p:custDataLst>
              <p:tags r:id="rId18"/>
            </p:custDataLst>
          </p:nvPr>
        </p:nvSpPr>
        <p:spPr>
          <a:xfrm>
            <a:off x="4925803" y="1780120"/>
            <a:ext cx="1463838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sz="1200" b="1">
                <a:solidFill>
                  <a:schemeClr val="bg1"/>
                </a:solidFill>
              </a:rPr>
              <a:t>Soft shadow depth creates realistic effect</a:t>
            </a:r>
            <a:endParaRPr lang="en-US" altLang="en-GB" sz="1200" b="1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19"/>
            </p:custDataLst>
          </p:nvPr>
        </p:nvSpPr>
        <p:spPr>
          <a:xfrm>
            <a:off x="5098433" y="1295267"/>
            <a:ext cx="115032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95%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57" name="椭圆 56"/>
          <p:cNvSpPr/>
          <p:nvPr>
            <p:custDataLst>
              <p:tags r:id="rId20"/>
            </p:custDataLst>
          </p:nvPr>
        </p:nvSpPr>
        <p:spPr>
          <a:xfrm>
            <a:off x="6993898" y="2384247"/>
            <a:ext cx="1447591" cy="1447591"/>
          </a:xfrm>
          <a:prstGeom prst="ellipse">
            <a:avLst/>
          </a:prstGeom>
          <a:gradFill flip="none" rotWithShape="1">
            <a:gsLst>
              <a:gs pos="0">
                <a:srgbClr val="9A53E2"/>
              </a:gs>
              <a:gs pos="100000">
                <a:srgbClr val="9A53E2"/>
              </a:gs>
              <a:gs pos="55000">
                <a:schemeClr val="accent2">
                  <a:alpha val="0"/>
                </a:schemeClr>
              </a:gs>
            </a:gsLst>
            <a:lin ang="2700000" scaled="1"/>
            <a:tileRect/>
          </a:gradFill>
          <a:ln w="3175">
            <a:solidFill>
              <a:srgbClr val="9A53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zh-CN" altLang="en-US" sz="1600"/>
          </a:p>
        </p:txBody>
      </p:sp>
      <p:sp>
        <p:nvSpPr>
          <p:cNvPr id="58" name="文本框 57"/>
          <p:cNvSpPr txBox="1"/>
          <p:nvPr>
            <p:custDataLst>
              <p:tags r:id="rId21"/>
            </p:custDataLst>
          </p:nvPr>
        </p:nvSpPr>
        <p:spPr>
          <a:xfrm>
            <a:off x="7000488" y="2936270"/>
            <a:ext cx="1463838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GB" sz="1000" b="1">
                <a:solidFill>
                  <a:schemeClr val="bg1"/>
                </a:solidFill>
              </a:rPr>
              <a:t>Glass-style card surface for premium design</a:t>
            </a:r>
            <a:endParaRPr lang="en-US" altLang="en-GB" sz="1000" b="1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22"/>
            </p:custDataLst>
          </p:nvPr>
        </p:nvSpPr>
        <p:spPr>
          <a:xfrm>
            <a:off x="7060723" y="2518727"/>
            <a:ext cx="1150328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90%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7" name="文本框 48"/>
          <p:cNvSpPr txBox="1"/>
          <p:nvPr>
            <p:custDataLst>
              <p:tags r:id="rId23"/>
            </p:custDataLst>
          </p:nvPr>
        </p:nvSpPr>
        <p:spPr>
          <a:xfrm>
            <a:off x="2648083" y="2725776"/>
            <a:ext cx="1463838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en-GB" sz="1000" b="1">
                <a:solidFill>
                  <a:schemeClr val="bg1"/>
                </a:solidFill>
              </a:rPr>
              <a:t>Smooth transitions and interactive feel</a:t>
            </a:r>
            <a:endParaRPr lang="en-US" altLang="en-GB" sz="1000" b="1">
              <a:solidFill>
                <a:schemeClr val="bg1"/>
              </a:solidFill>
            </a:endParaRPr>
          </a:p>
          <a:p>
            <a:pPr indent="0" algn="ctr">
              <a:buFont typeface="Arial" panose="020B0604020202020204" pitchFamily="34" charset="0"/>
              <a:buNone/>
            </a:pPr>
            <a:endParaRPr lang="en-US" altLang="en-GB" sz="1000" b="1">
              <a:solidFill>
                <a:schemeClr val="bg1"/>
              </a:solidFill>
            </a:endParaRPr>
          </a:p>
        </p:txBody>
      </p:sp>
      <p:sp>
        <p:nvSpPr>
          <p:cNvPr id="8" name="文本框 48"/>
          <p:cNvSpPr txBox="1"/>
          <p:nvPr>
            <p:custDataLst>
              <p:tags r:id="rId24"/>
            </p:custDataLst>
          </p:nvPr>
        </p:nvSpPr>
        <p:spPr>
          <a:xfrm>
            <a:off x="4765675" y="2750185"/>
            <a:ext cx="18427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Font typeface="Arial" panose="020B0604020202020204" pitchFamily="34" charset="0"/>
              <a:buNone/>
            </a:pPr>
            <a:r>
              <a:rPr lang="en-US" altLang="en-GB" sz="1000" b="1">
                <a:solidFill>
                  <a:schemeClr val="bg1"/>
                </a:solidFill>
              </a:rPr>
              <a:t>Enhances user engagement and overall UI</a:t>
            </a:r>
            <a:endParaRPr lang="en-US" altLang="en-GB" sz="1000" b="1">
              <a:solidFill>
                <a:schemeClr val="bg1"/>
              </a:solidFill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3000375" y="213995"/>
            <a:ext cx="38334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Card Hover Effects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1040" y="372110"/>
            <a:ext cx="2239010" cy="30734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Rare Button Effects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图表 4"/>
          <p:cNvGraphicFramePr/>
          <p:nvPr/>
        </p:nvGraphicFramePr>
        <p:xfrm>
          <a:off x="215900" y="1296649"/>
          <a:ext cx="4450404" cy="3125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30445" y="592401"/>
            <a:ext cx="311477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Button Interactions</a:t>
            </a:r>
            <a:endParaRPr lang="en-US" altLang="zh-CN" sz="2800"/>
          </a:p>
        </p:txBody>
      </p:sp>
      <p:sp>
        <p:nvSpPr>
          <p:cNvPr id="7" name="文本框 6"/>
          <p:cNvSpPr txBox="1"/>
          <p:nvPr/>
        </p:nvSpPr>
        <p:spPr>
          <a:xfrm>
            <a:off x="4623435" y="1915795"/>
            <a:ext cx="4355465" cy="171894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Pressure-based hover animation for realism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Smooth 60</a:t>
            </a:r>
            <a:r>
              <a:rPr lang="en-US" altLang="en-US" sz="1050" b="0">
                <a:solidFill>
                  <a:schemeClr val="bg1"/>
                </a:solidFill>
              </a:rPr>
              <a:t>°</a:t>
            </a:r>
            <a:r>
              <a:rPr lang="en-US" altLang="en-GB" sz="1050" b="0">
                <a:solidFill>
                  <a:schemeClr val="bg1"/>
                </a:solidFill>
              </a:rPr>
              <a:t> rotation effect on hover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Provides realistic interaction feedback to users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Very uncommon on standard portfolio websites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Enhances user engagement and visual appeal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Adds premium interactive experience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4781003" y="3680533"/>
            <a:ext cx="374754" cy="374754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3"/>
            </p:custDataLst>
          </p:nvPr>
        </p:nvSpPr>
        <p:spPr>
          <a:xfrm>
            <a:off x="6895195" y="3695523"/>
            <a:ext cx="374754" cy="374754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14" descr="32313534313136373b32313534313136303bc9cfc9f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77460" y="3776990"/>
            <a:ext cx="181841" cy="181841"/>
          </a:xfrm>
          <a:prstGeom prst="rect">
            <a:avLst/>
          </a:prstGeom>
        </p:spPr>
      </p:pic>
      <p:pic>
        <p:nvPicPr>
          <p:cNvPr id="10" name="图片 16" descr="32313534313136373b32313534313136323bcafdbedd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91652" y="3791980"/>
            <a:ext cx="181841" cy="181841"/>
          </a:xfrm>
          <a:prstGeom prst="rect">
            <a:avLst/>
          </a:prstGeom>
        </p:spPr>
      </p:pic>
      <p:sp>
        <p:nvSpPr>
          <p:cNvPr id="11" name="平行四边形 2"/>
          <p:cNvSpPr/>
          <p:nvPr/>
        </p:nvSpPr>
        <p:spPr>
          <a:xfrm>
            <a:off x="4343547" y="226441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2" name="平行四边形 2"/>
          <p:cNvSpPr/>
          <p:nvPr/>
        </p:nvSpPr>
        <p:spPr>
          <a:xfrm>
            <a:off x="4185432" y="2972435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4" name="平行四边形 2"/>
          <p:cNvSpPr/>
          <p:nvPr/>
        </p:nvSpPr>
        <p:spPr>
          <a:xfrm>
            <a:off x="4228612" y="2747645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6" name="平行四边形 2"/>
          <p:cNvSpPr/>
          <p:nvPr/>
        </p:nvSpPr>
        <p:spPr>
          <a:xfrm>
            <a:off x="4274967" y="2522855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7" name="平行四边形 2"/>
          <p:cNvSpPr/>
          <p:nvPr/>
        </p:nvSpPr>
        <p:spPr>
          <a:xfrm>
            <a:off x="4386727" y="2005965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8" name="平行四边形 2"/>
          <p:cNvSpPr/>
          <p:nvPr/>
        </p:nvSpPr>
        <p:spPr>
          <a:xfrm>
            <a:off x="4132092" y="321437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>
            <a:off x="552025" y="404019"/>
            <a:ext cx="3041355" cy="308291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1830" y="436880"/>
            <a:ext cx="3729990" cy="275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>
                <a:ln w="3175">
                  <a:noFill/>
                </a:ln>
                <a:solidFill>
                  <a:srgbClr val="00FBBA"/>
                </a:solidFill>
                <a:latin typeface="+mj-lt"/>
                <a:ea typeface="+mj-ea"/>
              </a:defRPr>
            </a:lvl1pPr>
          </a:lstStyle>
          <a:p>
            <a:pPr algn="dist"/>
            <a:r>
              <a:rPr lang="en-US" altLang="zh-CN" sz="1200">
                <a:solidFill>
                  <a:schemeClr val="bg1"/>
                </a:solidFill>
              </a:rPr>
              <a:t>Experience</a:t>
            </a:r>
            <a:endParaRPr lang="en-US" altLang="zh-CN" sz="120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890326" y="4780176"/>
            <a:ext cx="213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template.wps.com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8554254" y="2508110"/>
            <a:ext cx="722293" cy="127280"/>
            <a:chOff x="228600" y="4808554"/>
            <a:chExt cx="722293" cy="127280"/>
          </a:xfrm>
        </p:grpSpPr>
        <p:sp>
          <p:nvSpPr>
            <p:cNvPr id="6" name="椭圆 5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Freeform 9"/>
          <p:cNvSpPr/>
          <p:nvPr/>
        </p:nvSpPr>
        <p:spPr>
          <a:xfrm>
            <a:off x="3873988" y="1792750"/>
            <a:ext cx="255684" cy="229747"/>
          </a:xfrm>
          <a:custGeom>
            <a:avLst/>
            <a:gdLst>
              <a:gd name="connsiteX0" fmla="*/ 51971 w 606580"/>
              <a:gd name="connsiteY0" fmla="*/ 327494 h 545047"/>
              <a:gd name="connsiteX1" fmla="*/ 79174 w 606580"/>
              <a:gd name="connsiteY1" fmla="*/ 349922 h 545047"/>
              <a:gd name="connsiteX2" fmla="*/ 79174 w 606580"/>
              <a:gd name="connsiteY2" fmla="*/ 418134 h 545047"/>
              <a:gd name="connsiteX3" fmla="*/ 51971 w 606580"/>
              <a:gd name="connsiteY3" fmla="*/ 440469 h 545047"/>
              <a:gd name="connsiteX4" fmla="*/ 24861 w 606580"/>
              <a:gd name="connsiteY4" fmla="*/ 418134 h 545047"/>
              <a:gd name="connsiteX5" fmla="*/ 24768 w 606580"/>
              <a:gd name="connsiteY5" fmla="*/ 418134 h 545047"/>
              <a:gd name="connsiteX6" fmla="*/ 24861 w 606580"/>
              <a:gd name="connsiteY6" fmla="*/ 349922 h 545047"/>
              <a:gd name="connsiteX7" fmla="*/ 51971 w 606580"/>
              <a:gd name="connsiteY7" fmla="*/ 327494 h 545047"/>
              <a:gd name="connsiteX8" fmla="*/ 116221 w 606580"/>
              <a:gd name="connsiteY8" fmla="*/ 293975 h 545047"/>
              <a:gd name="connsiteX9" fmla="*/ 286240 w 606580"/>
              <a:gd name="connsiteY9" fmla="*/ 394385 h 545047"/>
              <a:gd name="connsiteX10" fmla="*/ 286704 w 606580"/>
              <a:gd name="connsiteY10" fmla="*/ 394663 h 545047"/>
              <a:gd name="connsiteX11" fmla="*/ 287261 w 606580"/>
              <a:gd name="connsiteY11" fmla="*/ 394942 h 545047"/>
              <a:gd name="connsiteX12" fmla="*/ 303325 w 606580"/>
              <a:gd name="connsiteY12" fmla="*/ 398928 h 545047"/>
              <a:gd name="connsiteX13" fmla="*/ 319389 w 606580"/>
              <a:gd name="connsiteY13" fmla="*/ 394942 h 545047"/>
              <a:gd name="connsiteX14" fmla="*/ 319853 w 606580"/>
              <a:gd name="connsiteY14" fmla="*/ 394663 h 545047"/>
              <a:gd name="connsiteX15" fmla="*/ 320410 w 606580"/>
              <a:gd name="connsiteY15" fmla="*/ 394385 h 545047"/>
              <a:gd name="connsiteX16" fmla="*/ 490429 w 606580"/>
              <a:gd name="connsiteY16" fmla="*/ 293975 h 545047"/>
              <a:gd name="connsiteX17" fmla="*/ 490429 w 606580"/>
              <a:gd name="connsiteY17" fmla="*/ 436571 h 545047"/>
              <a:gd name="connsiteX18" fmla="*/ 303325 w 606580"/>
              <a:gd name="connsiteY18" fmla="*/ 545047 h 545047"/>
              <a:gd name="connsiteX19" fmla="*/ 116221 w 606580"/>
              <a:gd name="connsiteY19" fmla="*/ 436571 h 545047"/>
              <a:gd name="connsiteX20" fmla="*/ 39658 w 606580"/>
              <a:gd name="connsiteY20" fmla="*/ 248672 h 545047"/>
              <a:gd name="connsiteX21" fmla="*/ 64426 w 606580"/>
              <a:gd name="connsiteY21" fmla="*/ 263326 h 545047"/>
              <a:gd name="connsiteX22" fmla="*/ 64426 w 606580"/>
              <a:gd name="connsiteY22" fmla="*/ 304136 h 545047"/>
              <a:gd name="connsiteX23" fmla="*/ 51996 w 606580"/>
              <a:gd name="connsiteY23" fmla="*/ 302745 h 545047"/>
              <a:gd name="connsiteX24" fmla="*/ 39658 w 606580"/>
              <a:gd name="connsiteY24" fmla="*/ 304136 h 545047"/>
              <a:gd name="connsiteX25" fmla="*/ 303336 w 606580"/>
              <a:gd name="connsiteY25" fmla="*/ 0 h 545047"/>
              <a:gd name="connsiteX26" fmla="*/ 307793 w 606580"/>
              <a:gd name="connsiteY26" fmla="*/ 1112 h 545047"/>
              <a:gd name="connsiteX27" fmla="*/ 599431 w 606580"/>
              <a:gd name="connsiteY27" fmla="*/ 173885 h 545047"/>
              <a:gd name="connsiteX28" fmla="*/ 606580 w 606580"/>
              <a:gd name="connsiteY28" fmla="*/ 187325 h 545047"/>
              <a:gd name="connsiteX29" fmla="*/ 599431 w 606580"/>
              <a:gd name="connsiteY29" fmla="*/ 200857 h 545047"/>
              <a:gd name="connsiteX30" fmla="*/ 307793 w 606580"/>
              <a:gd name="connsiteY30" fmla="*/ 373167 h 545047"/>
              <a:gd name="connsiteX31" fmla="*/ 303336 w 606580"/>
              <a:gd name="connsiteY31" fmla="*/ 374279 h 545047"/>
              <a:gd name="connsiteX32" fmla="*/ 298787 w 606580"/>
              <a:gd name="connsiteY32" fmla="*/ 373167 h 545047"/>
              <a:gd name="connsiteX33" fmla="*/ 7149 w 606580"/>
              <a:gd name="connsiteY33" fmla="*/ 200857 h 545047"/>
              <a:gd name="connsiteX34" fmla="*/ 0 w 606580"/>
              <a:gd name="connsiteY34" fmla="*/ 187325 h 545047"/>
              <a:gd name="connsiteX35" fmla="*/ 7149 w 606580"/>
              <a:gd name="connsiteY35" fmla="*/ 173885 h 545047"/>
              <a:gd name="connsiteX36" fmla="*/ 298787 w 606580"/>
              <a:gd name="connsiteY36" fmla="*/ 1112 h 545047"/>
              <a:gd name="connsiteX37" fmla="*/ 303336 w 606580"/>
              <a:gd name="connsiteY37" fmla="*/ 0 h 545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580" h="545047">
                <a:moveTo>
                  <a:pt x="51971" y="327494"/>
                </a:moveTo>
                <a:cubicBezTo>
                  <a:pt x="66826" y="327494"/>
                  <a:pt x="78895" y="337503"/>
                  <a:pt x="79174" y="349922"/>
                </a:cubicBezTo>
                <a:lnTo>
                  <a:pt x="79174" y="418134"/>
                </a:lnTo>
                <a:cubicBezTo>
                  <a:pt x="78803" y="430552"/>
                  <a:pt x="66826" y="440469"/>
                  <a:pt x="51971" y="440469"/>
                </a:cubicBezTo>
                <a:cubicBezTo>
                  <a:pt x="37209" y="440469"/>
                  <a:pt x="25139" y="430552"/>
                  <a:pt x="24861" y="418134"/>
                </a:cubicBezTo>
                <a:lnTo>
                  <a:pt x="24768" y="418134"/>
                </a:lnTo>
                <a:lnTo>
                  <a:pt x="24861" y="349922"/>
                </a:lnTo>
                <a:cubicBezTo>
                  <a:pt x="25047" y="337503"/>
                  <a:pt x="37116" y="327494"/>
                  <a:pt x="51971" y="327494"/>
                </a:cubicBezTo>
                <a:close/>
                <a:moveTo>
                  <a:pt x="116221" y="293975"/>
                </a:moveTo>
                <a:lnTo>
                  <a:pt x="286240" y="394385"/>
                </a:lnTo>
                <a:lnTo>
                  <a:pt x="286704" y="394663"/>
                </a:lnTo>
                <a:lnTo>
                  <a:pt x="287261" y="394942"/>
                </a:lnTo>
                <a:cubicBezTo>
                  <a:pt x="292182" y="397538"/>
                  <a:pt x="297754" y="398928"/>
                  <a:pt x="303325" y="398928"/>
                </a:cubicBezTo>
                <a:cubicBezTo>
                  <a:pt x="308896" y="398928"/>
                  <a:pt x="314468" y="397538"/>
                  <a:pt x="319389" y="394942"/>
                </a:cubicBezTo>
                <a:lnTo>
                  <a:pt x="319853" y="394663"/>
                </a:lnTo>
                <a:lnTo>
                  <a:pt x="320410" y="394385"/>
                </a:lnTo>
                <a:lnTo>
                  <a:pt x="490429" y="293975"/>
                </a:lnTo>
                <a:lnTo>
                  <a:pt x="490429" y="436571"/>
                </a:lnTo>
                <a:cubicBezTo>
                  <a:pt x="460251" y="500173"/>
                  <a:pt x="387824" y="545047"/>
                  <a:pt x="303325" y="545047"/>
                </a:cubicBezTo>
                <a:cubicBezTo>
                  <a:pt x="218734" y="545047"/>
                  <a:pt x="146399" y="500173"/>
                  <a:pt x="116221" y="436571"/>
                </a:cubicBezTo>
                <a:close/>
                <a:moveTo>
                  <a:pt x="39658" y="248672"/>
                </a:moveTo>
                <a:lnTo>
                  <a:pt x="64426" y="263326"/>
                </a:lnTo>
                <a:lnTo>
                  <a:pt x="64426" y="304136"/>
                </a:lnTo>
                <a:cubicBezTo>
                  <a:pt x="60344" y="303209"/>
                  <a:pt x="56263" y="302745"/>
                  <a:pt x="51996" y="302745"/>
                </a:cubicBezTo>
                <a:cubicBezTo>
                  <a:pt x="47821" y="302745"/>
                  <a:pt x="43647" y="303209"/>
                  <a:pt x="39658" y="304136"/>
                </a:cubicBezTo>
                <a:close/>
                <a:moveTo>
                  <a:pt x="303336" y="0"/>
                </a:moveTo>
                <a:cubicBezTo>
                  <a:pt x="304915" y="0"/>
                  <a:pt x="306493" y="371"/>
                  <a:pt x="307793" y="1112"/>
                </a:cubicBezTo>
                <a:lnTo>
                  <a:pt x="599431" y="173885"/>
                </a:lnTo>
                <a:cubicBezTo>
                  <a:pt x="603795" y="176851"/>
                  <a:pt x="606580" y="181763"/>
                  <a:pt x="606580" y="187325"/>
                </a:cubicBezTo>
                <a:cubicBezTo>
                  <a:pt x="606580" y="192979"/>
                  <a:pt x="603795" y="197891"/>
                  <a:pt x="599431" y="200857"/>
                </a:cubicBezTo>
                <a:lnTo>
                  <a:pt x="307793" y="373167"/>
                </a:lnTo>
                <a:cubicBezTo>
                  <a:pt x="306493" y="373816"/>
                  <a:pt x="304915" y="374279"/>
                  <a:pt x="303336" y="374279"/>
                </a:cubicBezTo>
                <a:cubicBezTo>
                  <a:pt x="301665" y="374279"/>
                  <a:pt x="300180" y="373816"/>
                  <a:pt x="298787" y="373167"/>
                </a:cubicBezTo>
                <a:lnTo>
                  <a:pt x="7149" y="200857"/>
                </a:lnTo>
                <a:cubicBezTo>
                  <a:pt x="2878" y="197891"/>
                  <a:pt x="0" y="192979"/>
                  <a:pt x="0" y="187325"/>
                </a:cubicBezTo>
                <a:cubicBezTo>
                  <a:pt x="0" y="181763"/>
                  <a:pt x="2878" y="176851"/>
                  <a:pt x="7149" y="173885"/>
                </a:cubicBezTo>
                <a:lnTo>
                  <a:pt x="298787" y="1112"/>
                </a:lnTo>
                <a:cubicBezTo>
                  <a:pt x="300180" y="371"/>
                  <a:pt x="301665" y="0"/>
                  <a:pt x="303336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5" name="Freeform 10"/>
          <p:cNvSpPr/>
          <p:nvPr/>
        </p:nvSpPr>
        <p:spPr>
          <a:xfrm>
            <a:off x="5222251" y="1784652"/>
            <a:ext cx="245969" cy="288759"/>
          </a:xfrm>
          <a:custGeom>
            <a:avLst/>
            <a:gdLst>
              <a:gd name="T0" fmla="*/ 2311 w 2389"/>
              <a:gd name="T1" fmla="*/ 1022 h 2809"/>
              <a:gd name="T2" fmla="*/ 1628 w 2389"/>
              <a:gd name="T3" fmla="*/ 1143 h 2809"/>
              <a:gd name="T4" fmla="*/ 1793 w 2389"/>
              <a:gd name="T5" fmla="*/ 746 h 2809"/>
              <a:gd name="T6" fmla="*/ 1740 w 2389"/>
              <a:gd name="T7" fmla="*/ 597 h 2809"/>
              <a:gd name="T8" fmla="*/ 1228 w 2389"/>
              <a:gd name="T9" fmla="*/ 0 h 2809"/>
              <a:gd name="T10" fmla="*/ 844 w 2389"/>
              <a:gd name="T11" fmla="*/ 207 h 2809"/>
              <a:gd name="T12" fmla="*/ 641 w 2389"/>
              <a:gd name="T13" fmla="*/ 650 h 2809"/>
              <a:gd name="T14" fmla="*/ 593 w 2389"/>
              <a:gd name="T15" fmla="*/ 746 h 2809"/>
              <a:gd name="T16" fmla="*/ 750 w 2389"/>
              <a:gd name="T17" fmla="*/ 1141 h 2809"/>
              <a:gd name="T18" fmla="*/ 24 w 2389"/>
              <a:gd name="T19" fmla="*/ 1036 h 2809"/>
              <a:gd name="T20" fmla="*/ 0 w 2389"/>
              <a:gd name="T21" fmla="*/ 2491 h 2809"/>
              <a:gd name="T22" fmla="*/ 983 w 2389"/>
              <a:gd name="T23" fmla="*/ 2722 h 2809"/>
              <a:gd name="T24" fmla="*/ 1049 w 2389"/>
              <a:gd name="T25" fmla="*/ 2809 h 2809"/>
              <a:gd name="T26" fmla="*/ 1407 w 2389"/>
              <a:gd name="T27" fmla="*/ 2742 h 2809"/>
              <a:gd name="T28" fmla="*/ 2334 w 2389"/>
              <a:gd name="T29" fmla="*/ 2557 h 2809"/>
              <a:gd name="T30" fmla="*/ 2389 w 2389"/>
              <a:gd name="T31" fmla="*/ 1087 h 2809"/>
              <a:gd name="T32" fmla="*/ 1274 w 2389"/>
              <a:gd name="T33" fmla="*/ 2676 h 2809"/>
              <a:gd name="T34" fmla="*/ 1116 w 2389"/>
              <a:gd name="T35" fmla="*/ 1362 h 2809"/>
              <a:gd name="T36" fmla="*/ 1274 w 2389"/>
              <a:gd name="T37" fmla="*/ 2676 h 2809"/>
              <a:gd name="T38" fmla="*/ 926 w 2389"/>
              <a:gd name="T39" fmla="*/ 1172 h 2809"/>
              <a:gd name="T40" fmla="*/ 804 w 2389"/>
              <a:gd name="T41" fmla="*/ 1009 h 2809"/>
              <a:gd name="T42" fmla="*/ 786 w 2389"/>
              <a:gd name="T43" fmla="*/ 1012 h 2809"/>
              <a:gd name="T44" fmla="*/ 718 w 2389"/>
              <a:gd name="T45" fmla="*/ 808 h 2809"/>
              <a:gd name="T46" fmla="*/ 772 w 2389"/>
              <a:gd name="T47" fmla="*/ 736 h 2809"/>
              <a:gd name="T48" fmla="*/ 927 w 2389"/>
              <a:gd name="T49" fmla="*/ 567 h 2809"/>
              <a:gd name="T50" fmla="*/ 1142 w 2389"/>
              <a:gd name="T51" fmla="*/ 571 h 2809"/>
              <a:gd name="T52" fmla="*/ 1614 w 2389"/>
              <a:gd name="T53" fmla="*/ 736 h 2809"/>
              <a:gd name="T54" fmla="*/ 1681 w 2389"/>
              <a:gd name="T55" fmla="*/ 819 h 2809"/>
              <a:gd name="T56" fmla="*/ 1600 w 2389"/>
              <a:gd name="T57" fmla="*/ 1012 h 2809"/>
              <a:gd name="T58" fmla="*/ 1525 w 2389"/>
              <a:gd name="T59" fmla="*/ 1049 h 2809"/>
              <a:gd name="T60" fmla="*/ 1194 w 2389"/>
              <a:gd name="T61" fmla="*/ 1220 h 2809"/>
              <a:gd name="T62" fmla="*/ 1528 w 2389"/>
              <a:gd name="T63" fmla="*/ 1974 h 2809"/>
              <a:gd name="T64" fmla="*/ 1450 w 2389"/>
              <a:gd name="T65" fmla="*/ 1922 h 2809"/>
              <a:gd name="T66" fmla="*/ 2155 w 2389"/>
              <a:gd name="T67" fmla="*/ 1715 h 2809"/>
              <a:gd name="T68" fmla="*/ 2181 w 2389"/>
              <a:gd name="T69" fmla="*/ 1845 h 2809"/>
              <a:gd name="T70" fmla="*/ 1528 w 2389"/>
              <a:gd name="T71" fmla="*/ 1628 h 2809"/>
              <a:gd name="T72" fmla="*/ 1450 w 2389"/>
              <a:gd name="T73" fmla="*/ 1576 h 2809"/>
              <a:gd name="T74" fmla="*/ 2155 w 2389"/>
              <a:gd name="T75" fmla="*/ 1368 h 2809"/>
              <a:gd name="T76" fmla="*/ 2181 w 2389"/>
              <a:gd name="T77" fmla="*/ 1499 h 2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89" h="2809">
                <a:moveTo>
                  <a:pt x="2365" y="1036"/>
                </a:moveTo>
                <a:cubicBezTo>
                  <a:pt x="2350" y="1023"/>
                  <a:pt x="2330" y="1018"/>
                  <a:pt x="2311" y="1022"/>
                </a:cubicBezTo>
                <a:lnTo>
                  <a:pt x="1628" y="1143"/>
                </a:lnTo>
                <a:cubicBezTo>
                  <a:pt x="1628" y="1143"/>
                  <a:pt x="1628" y="1143"/>
                  <a:pt x="1628" y="1143"/>
                </a:cubicBezTo>
                <a:cubicBezTo>
                  <a:pt x="1680" y="1134"/>
                  <a:pt x="1771" y="1097"/>
                  <a:pt x="1810" y="947"/>
                </a:cubicBezTo>
                <a:cubicBezTo>
                  <a:pt x="1832" y="865"/>
                  <a:pt x="1826" y="797"/>
                  <a:pt x="1793" y="746"/>
                </a:cubicBezTo>
                <a:cubicBezTo>
                  <a:pt x="1779" y="725"/>
                  <a:pt x="1763" y="710"/>
                  <a:pt x="1748" y="700"/>
                </a:cubicBezTo>
                <a:cubicBezTo>
                  <a:pt x="1748" y="674"/>
                  <a:pt x="1746" y="638"/>
                  <a:pt x="1740" y="597"/>
                </a:cubicBezTo>
                <a:cubicBezTo>
                  <a:pt x="1744" y="541"/>
                  <a:pt x="1758" y="254"/>
                  <a:pt x="1580" y="123"/>
                </a:cubicBezTo>
                <a:cubicBezTo>
                  <a:pt x="1471" y="43"/>
                  <a:pt x="1349" y="0"/>
                  <a:pt x="1228" y="0"/>
                </a:cubicBezTo>
                <a:cubicBezTo>
                  <a:pt x="1129" y="0"/>
                  <a:pt x="1034" y="28"/>
                  <a:pt x="962" y="79"/>
                </a:cubicBezTo>
                <a:cubicBezTo>
                  <a:pt x="900" y="123"/>
                  <a:pt x="864" y="171"/>
                  <a:pt x="844" y="207"/>
                </a:cubicBezTo>
                <a:cubicBezTo>
                  <a:pt x="786" y="210"/>
                  <a:pt x="673" y="236"/>
                  <a:pt x="622" y="382"/>
                </a:cubicBezTo>
                <a:cubicBezTo>
                  <a:pt x="578" y="510"/>
                  <a:pt x="606" y="601"/>
                  <a:pt x="641" y="650"/>
                </a:cubicBezTo>
                <a:cubicBezTo>
                  <a:pt x="639" y="669"/>
                  <a:pt x="638" y="686"/>
                  <a:pt x="638" y="700"/>
                </a:cubicBezTo>
                <a:cubicBezTo>
                  <a:pt x="623" y="710"/>
                  <a:pt x="607" y="725"/>
                  <a:pt x="593" y="746"/>
                </a:cubicBezTo>
                <a:cubicBezTo>
                  <a:pt x="560" y="797"/>
                  <a:pt x="554" y="865"/>
                  <a:pt x="576" y="947"/>
                </a:cubicBezTo>
                <a:cubicBezTo>
                  <a:pt x="613" y="1090"/>
                  <a:pt x="697" y="1130"/>
                  <a:pt x="750" y="1141"/>
                </a:cubicBezTo>
                <a:lnTo>
                  <a:pt x="78" y="1022"/>
                </a:lnTo>
                <a:cubicBezTo>
                  <a:pt x="59" y="1018"/>
                  <a:pt x="39" y="1023"/>
                  <a:pt x="24" y="1036"/>
                </a:cubicBezTo>
                <a:cubicBezTo>
                  <a:pt x="9" y="1049"/>
                  <a:pt x="0" y="1067"/>
                  <a:pt x="0" y="1087"/>
                </a:cubicBezTo>
                <a:lnTo>
                  <a:pt x="0" y="2491"/>
                </a:lnTo>
                <a:cubicBezTo>
                  <a:pt x="0" y="2524"/>
                  <a:pt x="23" y="2551"/>
                  <a:pt x="55" y="2557"/>
                </a:cubicBezTo>
                <a:lnTo>
                  <a:pt x="983" y="2722"/>
                </a:lnTo>
                <a:lnTo>
                  <a:pt x="983" y="2742"/>
                </a:lnTo>
                <a:cubicBezTo>
                  <a:pt x="983" y="2779"/>
                  <a:pt x="1012" y="2809"/>
                  <a:pt x="1049" y="2809"/>
                </a:cubicBezTo>
                <a:lnTo>
                  <a:pt x="1341" y="2809"/>
                </a:lnTo>
                <a:cubicBezTo>
                  <a:pt x="1378" y="2809"/>
                  <a:pt x="1407" y="2779"/>
                  <a:pt x="1407" y="2742"/>
                </a:cubicBezTo>
                <a:lnTo>
                  <a:pt x="1407" y="2722"/>
                </a:lnTo>
                <a:lnTo>
                  <a:pt x="2334" y="2557"/>
                </a:lnTo>
                <a:cubicBezTo>
                  <a:pt x="2366" y="2551"/>
                  <a:pt x="2389" y="2524"/>
                  <a:pt x="2389" y="2491"/>
                </a:cubicBezTo>
                <a:lnTo>
                  <a:pt x="2389" y="1087"/>
                </a:lnTo>
                <a:cubicBezTo>
                  <a:pt x="2389" y="1067"/>
                  <a:pt x="2380" y="1049"/>
                  <a:pt x="2365" y="1036"/>
                </a:cubicBezTo>
                <a:close/>
                <a:moveTo>
                  <a:pt x="1274" y="2676"/>
                </a:moveTo>
                <a:lnTo>
                  <a:pt x="1116" y="2676"/>
                </a:lnTo>
                <a:lnTo>
                  <a:pt x="1116" y="1362"/>
                </a:lnTo>
                <a:lnTo>
                  <a:pt x="1274" y="1362"/>
                </a:lnTo>
                <a:lnTo>
                  <a:pt x="1274" y="2676"/>
                </a:lnTo>
                <a:close/>
                <a:moveTo>
                  <a:pt x="1194" y="1220"/>
                </a:moveTo>
                <a:lnTo>
                  <a:pt x="926" y="1172"/>
                </a:lnTo>
                <a:cubicBezTo>
                  <a:pt x="897" y="1124"/>
                  <a:pt x="872" y="1074"/>
                  <a:pt x="861" y="1049"/>
                </a:cubicBezTo>
                <a:cubicBezTo>
                  <a:pt x="849" y="1025"/>
                  <a:pt x="828" y="1009"/>
                  <a:pt x="804" y="1009"/>
                </a:cubicBezTo>
                <a:cubicBezTo>
                  <a:pt x="799" y="1009"/>
                  <a:pt x="793" y="1010"/>
                  <a:pt x="788" y="1012"/>
                </a:cubicBezTo>
                <a:cubicBezTo>
                  <a:pt x="787" y="1012"/>
                  <a:pt x="787" y="1012"/>
                  <a:pt x="786" y="1012"/>
                </a:cubicBezTo>
                <a:cubicBezTo>
                  <a:pt x="751" y="1012"/>
                  <a:pt x="721" y="976"/>
                  <a:pt x="705" y="914"/>
                </a:cubicBezTo>
                <a:cubicBezTo>
                  <a:pt x="690" y="857"/>
                  <a:pt x="695" y="815"/>
                  <a:pt x="718" y="808"/>
                </a:cubicBezTo>
                <a:cubicBezTo>
                  <a:pt x="735" y="806"/>
                  <a:pt x="748" y="798"/>
                  <a:pt x="760" y="785"/>
                </a:cubicBezTo>
                <a:cubicBezTo>
                  <a:pt x="771" y="771"/>
                  <a:pt x="774" y="754"/>
                  <a:pt x="772" y="736"/>
                </a:cubicBezTo>
                <a:cubicBezTo>
                  <a:pt x="772" y="736"/>
                  <a:pt x="771" y="712"/>
                  <a:pt x="773" y="675"/>
                </a:cubicBezTo>
                <a:cubicBezTo>
                  <a:pt x="813" y="657"/>
                  <a:pt x="875" y="623"/>
                  <a:pt x="927" y="567"/>
                </a:cubicBezTo>
                <a:cubicBezTo>
                  <a:pt x="951" y="540"/>
                  <a:pt x="970" y="508"/>
                  <a:pt x="984" y="477"/>
                </a:cubicBezTo>
                <a:cubicBezTo>
                  <a:pt x="1023" y="507"/>
                  <a:pt x="1075" y="542"/>
                  <a:pt x="1142" y="571"/>
                </a:cubicBezTo>
                <a:cubicBezTo>
                  <a:pt x="1264" y="625"/>
                  <a:pt x="1504" y="652"/>
                  <a:pt x="1613" y="661"/>
                </a:cubicBezTo>
                <a:cubicBezTo>
                  <a:pt x="1616" y="706"/>
                  <a:pt x="1614" y="735"/>
                  <a:pt x="1614" y="736"/>
                </a:cubicBezTo>
                <a:cubicBezTo>
                  <a:pt x="1611" y="771"/>
                  <a:pt x="1635" y="802"/>
                  <a:pt x="1669" y="808"/>
                </a:cubicBezTo>
                <a:cubicBezTo>
                  <a:pt x="1669" y="808"/>
                  <a:pt x="1676" y="811"/>
                  <a:pt x="1681" y="819"/>
                </a:cubicBezTo>
                <a:cubicBezTo>
                  <a:pt x="1692" y="836"/>
                  <a:pt x="1692" y="871"/>
                  <a:pt x="1681" y="914"/>
                </a:cubicBezTo>
                <a:cubicBezTo>
                  <a:pt x="1665" y="976"/>
                  <a:pt x="1635" y="1012"/>
                  <a:pt x="1600" y="1012"/>
                </a:cubicBezTo>
                <a:cubicBezTo>
                  <a:pt x="1599" y="1012"/>
                  <a:pt x="1599" y="1012"/>
                  <a:pt x="1598" y="1012"/>
                </a:cubicBezTo>
                <a:cubicBezTo>
                  <a:pt x="1567" y="1003"/>
                  <a:pt x="1539" y="1020"/>
                  <a:pt x="1525" y="1049"/>
                </a:cubicBezTo>
                <a:cubicBezTo>
                  <a:pt x="1514" y="1074"/>
                  <a:pt x="1489" y="1124"/>
                  <a:pt x="1459" y="1173"/>
                </a:cubicBezTo>
                <a:lnTo>
                  <a:pt x="1194" y="1220"/>
                </a:lnTo>
                <a:close/>
                <a:moveTo>
                  <a:pt x="2181" y="1845"/>
                </a:moveTo>
                <a:lnTo>
                  <a:pt x="1528" y="1974"/>
                </a:lnTo>
                <a:cubicBezTo>
                  <a:pt x="1524" y="1975"/>
                  <a:pt x="1519" y="1976"/>
                  <a:pt x="1515" y="1976"/>
                </a:cubicBezTo>
                <a:cubicBezTo>
                  <a:pt x="1484" y="1976"/>
                  <a:pt x="1456" y="1954"/>
                  <a:pt x="1450" y="1922"/>
                </a:cubicBezTo>
                <a:cubicBezTo>
                  <a:pt x="1442" y="1886"/>
                  <a:pt x="1466" y="1851"/>
                  <a:pt x="1502" y="1844"/>
                </a:cubicBezTo>
                <a:lnTo>
                  <a:pt x="2155" y="1715"/>
                </a:lnTo>
                <a:cubicBezTo>
                  <a:pt x="2191" y="1707"/>
                  <a:pt x="2227" y="1731"/>
                  <a:pt x="2234" y="1767"/>
                </a:cubicBezTo>
                <a:cubicBezTo>
                  <a:pt x="2241" y="1803"/>
                  <a:pt x="2217" y="1838"/>
                  <a:pt x="2181" y="1845"/>
                </a:cubicBezTo>
                <a:close/>
                <a:moveTo>
                  <a:pt x="2181" y="1499"/>
                </a:moveTo>
                <a:lnTo>
                  <a:pt x="1528" y="1628"/>
                </a:lnTo>
                <a:cubicBezTo>
                  <a:pt x="1524" y="1629"/>
                  <a:pt x="1519" y="1629"/>
                  <a:pt x="1515" y="1629"/>
                </a:cubicBezTo>
                <a:cubicBezTo>
                  <a:pt x="1484" y="1629"/>
                  <a:pt x="1456" y="1607"/>
                  <a:pt x="1450" y="1576"/>
                </a:cubicBezTo>
                <a:cubicBezTo>
                  <a:pt x="1442" y="1540"/>
                  <a:pt x="1466" y="1504"/>
                  <a:pt x="1502" y="1497"/>
                </a:cubicBezTo>
                <a:lnTo>
                  <a:pt x="2155" y="1368"/>
                </a:lnTo>
                <a:cubicBezTo>
                  <a:pt x="2191" y="1361"/>
                  <a:pt x="2227" y="1385"/>
                  <a:pt x="2234" y="1421"/>
                </a:cubicBezTo>
                <a:cubicBezTo>
                  <a:pt x="2241" y="1457"/>
                  <a:pt x="2217" y="1492"/>
                  <a:pt x="2181" y="1499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6" name="Freeform 11"/>
          <p:cNvSpPr/>
          <p:nvPr/>
        </p:nvSpPr>
        <p:spPr>
          <a:xfrm>
            <a:off x="3229526" y="2892365"/>
            <a:ext cx="294718" cy="260897"/>
          </a:xfrm>
          <a:custGeom>
            <a:avLst/>
            <a:gdLst>
              <a:gd name="T0" fmla="*/ 450 w 891"/>
              <a:gd name="T1" fmla="*/ 115 h 790"/>
              <a:gd name="T2" fmla="*/ 76 w 891"/>
              <a:gd name="T3" fmla="*/ 2 h 790"/>
              <a:gd name="T4" fmla="*/ 56 w 891"/>
              <a:gd name="T5" fmla="*/ 17 h 790"/>
              <a:gd name="T6" fmla="*/ 16 w 891"/>
              <a:gd name="T7" fmla="*/ 115 h 790"/>
              <a:gd name="T8" fmla="*/ 0 w 891"/>
              <a:gd name="T9" fmla="*/ 681 h 790"/>
              <a:gd name="T10" fmla="*/ 338 w 891"/>
              <a:gd name="T11" fmla="*/ 697 h 790"/>
              <a:gd name="T12" fmla="*/ 279 w 891"/>
              <a:gd name="T13" fmla="*/ 759 h 790"/>
              <a:gd name="T14" fmla="*/ 279 w 891"/>
              <a:gd name="T15" fmla="*/ 790 h 790"/>
              <a:gd name="T16" fmla="*/ 612 w 891"/>
              <a:gd name="T17" fmla="*/ 774 h 790"/>
              <a:gd name="T18" fmla="*/ 553 w 891"/>
              <a:gd name="T19" fmla="*/ 759 h 790"/>
              <a:gd name="T20" fmla="*/ 875 w 891"/>
              <a:gd name="T21" fmla="*/ 697 h 790"/>
              <a:gd name="T22" fmla="*/ 891 w 891"/>
              <a:gd name="T23" fmla="*/ 131 h 790"/>
              <a:gd name="T24" fmla="*/ 87 w 891"/>
              <a:gd name="T25" fmla="*/ 115 h 790"/>
              <a:gd name="T26" fmla="*/ 343 w 891"/>
              <a:gd name="T27" fmla="*/ 115 h 790"/>
              <a:gd name="T28" fmla="*/ 430 w 891"/>
              <a:gd name="T29" fmla="*/ 142 h 790"/>
              <a:gd name="T30" fmla="*/ 430 w 891"/>
              <a:gd name="T31" fmla="*/ 660 h 790"/>
              <a:gd name="T32" fmla="*/ 87 w 891"/>
              <a:gd name="T33" fmla="*/ 147 h 790"/>
              <a:gd name="T34" fmla="*/ 87 w 891"/>
              <a:gd name="T35" fmla="*/ 115 h 790"/>
              <a:gd name="T36" fmla="*/ 461 w 891"/>
              <a:gd name="T37" fmla="*/ 666 h 790"/>
              <a:gd name="T38" fmla="*/ 522 w 891"/>
              <a:gd name="T39" fmla="*/ 147 h 790"/>
              <a:gd name="T40" fmla="*/ 553 w 891"/>
              <a:gd name="T41" fmla="*/ 185 h 790"/>
              <a:gd name="T42" fmla="*/ 583 w 891"/>
              <a:gd name="T43" fmla="*/ 147 h 790"/>
              <a:gd name="T44" fmla="*/ 860 w 891"/>
              <a:gd name="T45" fmla="*/ 666 h 790"/>
              <a:gd name="T46" fmla="*/ 860 w 891"/>
              <a:gd name="T47" fmla="*/ 666 h 790"/>
              <a:gd name="T48" fmla="*/ 256 w 891"/>
              <a:gd name="T49" fmla="*/ 205 h 790"/>
              <a:gd name="T50" fmla="*/ 377 w 891"/>
              <a:gd name="T51" fmla="*/ 221 h 790"/>
              <a:gd name="T52" fmla="*/ 377 w 891"/>
              <a:gd name="T53" fmla="*/ 320 h 790"/>
              <a:gd name="T54" fmla="*/ 256 w 891"/>
              <a:gd name="T55" fmla="*/ 262 h 790"/>
              <a:gd name="T56" fmla="*/ 377 w 891"/>
              <a:gd name="T57" fmla="*/ 320 h 790"/>
              <a:gd name="T58" fmla="*/ 134 w 891"/>
              <a:gd name="T59" fmla="*/ 325 h 790"/>
              <a:gd name="T60" fmla="*/ 377 w 891"/>
              <a:gd name="T61" fmla="*/ 378 h 790"/>
              <a:gd name="T62" fmla="*/ 377 w 891"/>
              <a:gd name="T63" fmla="*/ 477 h 790"/>
              <a:gd name="T64" fmla="*/ 134 w 891"/>
              <a:gd name="T65" fmla="*/ 383 h 790"/>
              <a:gd name="T66" fmla="*/ 377 w 891"/>
              <a:gd name="T67" fmla="*/ 477 h 790"/>
              <a:gd name="T68" fmla="*/ 134 w 891"/>
              <a:gd name="T69" fmla="*/ 482 h 790"/>
              <a:gd name="T70" fmla="*/ 377 w 891"/>
              <a:gd name="T71" fmla="*/ 535 h 790"/>
              <a:gd name="T72" fmla="*/ 155 w 891"/>
              <a:gd name="T73" fmla="*/ 258 h 790"/>
              <a:gd name="T74" fmla="*/ 198 w 891"/>
              <a:gd name="T75" fmla="*/ 249 h 790"/>
              <a:gd name="T76" fmla="*/ 215 w 891"/>
              <a:gd name="T77" fmla="*/ 277 h 790"/>
              <a:gd name="T78" fmla="*/ 192 w 891"/>
              <a:gd name="T79" fmla="*/ 159 h 790"/>
              <a:gd name="T80" fmla="*/ 168 w 891"/>
              <a:gd name="T81" fmla="*/ 152 h 790"/>
              <a:gd name="T82" fmla="*/ 145 w 891"/>
              <a:gd name="T83" fmla="*/ 255 h 790"/>
              <a:gd name="T84" fmla="*/ 180 w 891"/>
              <a:gd name="T85" fmla="*/ 180 h 790"/>
              <a:gd name="T86" fmla="*/ 167 w 891"/>
              <a:gd name="T87" fmla="*/ 220 h 790"/>
              <a:gd name="T88" fmla="*/ 528 w 891"/>
              <a:gd name="T89" fmla="*/ 243 h 790"/>
              <a:gd name="T90" fmla="*/ 810 w 891"/>
              <a:gd name="T91" fmla="*/ 263 h 790"/>
              <a:gd name="T92" fmla="*/ 528 w 891"/>
              <a:gd name="T93" fmla="*/ 243 h 790"/>
              <a:gd name="T94" fmla="*/ 810 w 891"/>
              <a:gd name="T95" fmla="*/ 321 h 790"/>
              <a:gd name="T96" fmla="*/ 528 w 891"/>
              <a:gd name="T97" fmla="*/ 341 h 790"/>
              <a:gd name="T98" fmla="*/ 531 w 891"/>
              <a:gd name="T99" fmla="*/ 400 h 790"/>
              <a:gd name="T100" fmla="*/ 810 w 891"/>
              <a:gd name="T101" fmla="*/ 420 h 790"/>
              <a:gd name="T102" fmla="*/ 531 w 891"/>
              <a:gd name="T103" fmla="*/ 400 h 790"/>
              <a:gd name="T104" fmla="*/ 810 w 891"/>
              <a:gd name="T105" fmla="*/ 478 h 790"/>
              <a:gd name="T106" fmla="*/ 531 w 891"/>
              <a:gd name="T107" fmla="*/ 498 h 790"/>
              <a:gd name="T108" fmla="*/ 531 w 891"/>
              <a:gd name="T109" fmla="*/ 557 h 790"/>
              <a:gd name="T110" fmla="*/ 810 w 891"/>
              <a:gd name="T111" fmla="*/ 577 h 790"/>
              <a:gd name="T112" fmla="*/ 531 w 891"/>
              <a:gd name="T113" fmla="*/ 557 h 7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1" h="790">
                <a:moveTo>
                  <a:pt x="875" y="115"/>
                </a:moveTo>
                <a:lnTo>
                  <a:pt x="450" y="115"/>
                </a:lnTo>
                <a:lnTo>
                  <a:pt x="450" y="115"/>
                </a:lnTo>
                <a:lnTo>
                  <a:pt x="76" y="2"/>
                </a:lnTo>
                <a:cubicBezTo>
                  <a:pt x="72" y="0"/>
                  <a:pt x="66" y="1"/>
                  <a:pt x="63" y="4"/>
                </a:cubicBezTo>
                <a:cubicBezTo>
                  <a:pt x="59" y="7"/>
                  <a:pt x="56" y="12"/>
                  <a:pt x="56" y="17"/>
                </a:cubicBezTo>
                <a:lnTo>
                  <a:pt x="56" y="115"/>
                </a:lnTo>
                <a:lnTo>
                  <a:pt x="16" y="115"/>
                </a:lnTo>
                <a:cubicBezTo>
                  <a:pt x="7" y="115"/>
                  <a:pt x="0" y="122"/>
                  <a:pt x="0" y="131"/>
                </a:cubicBezTo>
                <a:lnTo>
                  <a:pt x="0" y="681"/>
                </a:lnTo>
                <a:cubicBezTo>
                  <a:pt x="0" y="690"/>
                  <a:pt x="7" y="697"/>
                  <a:pt x="16" y="697"/>
                </a:cubicBezTo>
                <a:lnTo>
                  <a:pt x="338" y="697"/>
                </a:lnTo>
                <a:lnTo>
                  <a:pt x="338" y="759"/>
                </a:lnTo>
                <a:lnTo>
                  <a:pt x="279" y="759"/>
                </a:lnTo>
                <a:lnTo>
                  <a:pt x="279" y="774"/>
                </a:lnTo>
                <a:lnTo>
                  <a:pt x="279" y="790"/>
                </a:lnTo>
                <a:lnTo>
                  <a:pt x="612" y="790"/>
                </a:lnTo>
                <a:lnTo>
                  <a:pt x="612" y="774"/>
                </a:lnTo>
                <a:lnTo>
                  <a:pt x="612" y="759"/>
                </a:lnTo>
                <a:lnTo>
                  <a:pt x="553" y="759"/>
                </a:lnTo>
                <a:lnTo>
                  <a:pt x="553" y="697"/>
                </a:lnTo>
                <a:lnTo>
                  <a:pt x="875" y="697"/>
                </a:lnTo>
                <a:cubicBezTo>
                  <a:pt x="884" y="697"/>
                  <a:pt x="891" y="690"/>
                  <a:pt x="891" y="681"/>
                </a:cubicBezTo>
                <a:lnTo>
                  <a:pt x="891" y="131"/>
                </a:lnTo>
                <a:cubicBezTo>
                  <a:pt x="891" y="122"/>
                  <a:pt x="884" y="115"/>
                  <a:pt x="875" y="115"/>
                </a:cubicBezTo>
                <a:close/>
                <a:moveTo>
                  <a:pt x="87" y="115"/>
                </a:moveTo>
                <a:lnTo>
                  <a:pt x="87" y="38"/>
                </a:lnTo>
                <a:lnTo>
                  <a:pt x="343" y="115"/>
                </a:lnTo>
                <a:lnTo>
                  <a:pt x="394" y="131"/>
                </a:lnTo>
                <a:lnTo>
                  <a:pt x="430" y="142"/>
                </a:lnTo>
                <a:lnTo>
                  <a:pt x="430" y="147"/>
                </a:lnTo>
                <a:lnTo>
                  <a:pt x="430" y="660"/>
                </a:lnTo>
                <a:lnTo>
                  <a:pt x="87" y="556"/>
                </a:lnTo>
                <a:lnTo>
                  <a:pt x="87" y="147"/>
                </a:lnTo>
                <a:lnTo>
                  <a:pt x="87" y="131"/>
                </a:lnTo>
                <a:lnTo>
                  <a:pt x="87" y="115"/>
                </a:lnTo>
                <a:close/>
                <a:moveTo>
                  <a:pt x="860" y="666"/>
                </a:moveTo>
                <a:lnTo>
                  <a:pt x="461" y="666"/>
                </a:lnTo>
                <a:lnTo>
                  <a:pt x="461" y="147"/>
                </a:lnTo>
                <a:lnTo>
                  <a:pt x="522" y="147"/>
                </a:lnTo>
                <a:lnTo>
                  <a:pt x="522" y="204"/>
                </a:lnTo>
                <a:lnTo>
                  <a:pt x="553" y="185"/>
                </a:lnTo>
                <a:lnTo>
                  <a:pt x="583" y="204"/>
                </a:lnTo>
                <a:lnTo>
                  <a:pt x="583" y="147"/>
                </a:lnTo>
                <a:lnTo>
                  <a:pt x="860" y="147"/>
                </a:lnTo>
                <a:lnTo>
                  <a:pt x="860" y="666"/>
                </a:lnTo>
                <a:lnTo>
                  <a:pt x="860" y="666"/>
                </a:lnTo>
                <a:lnTo>
                  <a:pt x="860" y="666"/>
                </a:lnTo>
                <a:close/>
                <a:moveTo>
                  <a:pt x="377" y="242"/>
                </a:moveTo>
                <a:lnTo>
                  <a:pt x="256" y="205"/>
                </a:lnTo>
                <a:lnTo>
                  <a:pt x="256" y="184"/>
                </a:lnTo>
                <a:lnTo>
                  <a:pt x="377" y="221"/>
                </a:lnTo>
                <a:lnTo>
                  <a:pt x="377" y="242"/>
                </a:lnTo>
                <a:close/>
                <a:moveTo>
                  <a:pt x="377" y="320"/>
                </a:moveTo>
                <a:lnTo>
                  <a:pt x="256" y="283"/>
                </a:lnTo>
                <a:lnTo>
                  <a:pt x="256" y="262"/>
                </a:lnTo>
                <a:lnTo>
                  <a:pt x="377" y="299"/>
                </a:lnTo>
                <a:lnTo>
                  <a:pt x="377" y="320"/>
                </a:lnTo>
                <a:close/>
                <a:moveTo>
                  <a:pt x="377" y="399"/>
                </a:moveTo>
                <a:lnTo>
                  <a:pt x="134" y="325"/>
                </a:lnTo>
                <a:lnTo>
                  <a:pt x="134" y="304"/>
                </a:lnTo>
                <a:lnTo>
                  <a:pt x="377" y="378"/>
                </a:lnTo>
                <a:lnTo>
                  <a:pt x="377" y="399"/>
                </a:lnTo>
                <a:close/>
                <a:moveTo>
                  <a:pt x="377" y="477"/>
                </a:moveTo>
                <a:lnTo>
                  <a:pt x="134" y="403"/>
                </a:lnTo>
                <a:lnTo>
                  <a:pt x="134" y="383"/>
                </a:lnTo>
                <a:lnTo>
                  <a:pt x="377" y="456"/>
                </a:lnTo>
                <a:lnTo>
                  <a:pt x="377" y="477"/>
                </a:lnTo>
                <a:close/>
                <a:moveTo>
                  <a:pt x="377" y="556"/>
                </a:moveTo>
                <a:lnTo>
                  <a:pt x="134" y="482"/>
                </a:lnTo>
                <a:lnTo>
                  <a:pt x="134" y="461"/>
                </a:lnTo>
                <a:lnTo>
                  <a:pt x="377" y="535"/>
                </a:lnTo>
                <a:lnTo>
                  <a:pt x="377" y="556"/>
                </a:lnTo>
                <a:close/>
                <a:moveTo>
                  <a:pt x="155" y="258"/>
                </a:moveTo>
                <a:lnTo>
                  <a:pt x="161" y="238"/>
                </a:lnTo>
                <a:lnTo>
                  <a:pt x="198" y="249"/>
                </a:lnTo>
                <a:lnTo>
                  <a:pt x="205" y="273"/>
                </a:lnTo>
                <a:lnTo>
                  <a:pt x="215" y="277"/>
                </a:lnTo>
                <a:lnTo>
                  <a:pt x="226" y="280"/>
                </a:lnTo>
                <a:lnTo>
                  <a:pt x="192" y="159"/>
                </a:lnTo>
                <a:lnTo>
                  <a:pt x="180" y="155"/>
                </a:lnTo>
                <a:lnTo>
                  <a:pt x="168" y="152"/>
                </a:lnTo>
                <a:lnTo>
                  <a:pt x="134" y="252"/>
                </a:lnTo>
                <a:lnTo>
                  <a:pt x="145" y="255"/>
                </a:lnTo>
                <a:lnTo>
                  <a:pt x="155" y="258"/>
                </a:lnTo>
                <a:close/>
                <a:moveTo>
                  <a:pt x="180" y="180"/>
                </a:moveTo>
                <a:lnTo>
                  <a:pt x="193" y="228"/>
                </a:lnTo>
                <a:lnTo>
                  <a:pt x="167" y="220"/>
                </a:lnTo>
                <a:lnTo>
                  <a:pt x="180" y="180"/>
                </a:lnTo>
                <a:close/>
                <a:moveTo>
                  <a:pt x="528" y="243"/>
                </a:moveTo>
                <a:lnTo>
                  <a:pt x="810" y="243"/>
                </a:lnTo>
                <a:lnTo>
                  <a:pt x="810" y="263"/>
                </a:lnTo>
                <a:lnTo>
                  <a:pt x="528" y="263"/>
                </a:lnTo>
                <a:lnTo>
                  <a:pt x="528" y="243"/>
                </a:lnTo>
                <a:close/>
                <a:moveTo>
                  <a:pt x="528" y="321"/>
                </a:moveTo>
                <a:lnTo>
                  <a:pt x="810" y="321"/>
                </a:lnTo>
                <a:lnTo>
                  <a:pt x="810" y="341"/>
                </a:lnTo>
                <a:lnTo>
                  <a:pt x="528" y="341"/>
                </a:lnTo>
                <a:lnTo>
                  <a:pt x="528" y="321"/>
                </a:lnTo>
                <a:close/>
                <a:moveTo>
                  <a:pt x="531" y="400"/>
                </a:moveTo>
                <a:lnTo>
                  <a:pt x="810" y="400"/>
                </a:lnTo>
                <a:lnTo>
                  <a:pt x="810" y="420"/>
                </a:lnTo>
                <a:lnTo>
                  <a:pt x="531" y="420"/>
                </a:lnTo>
                <a:lnTo>
                  <a:pt x="531" y="400"/>
                </a:lnTo>
                <a:close/>
                <a:moveTo>
                  <a:pt x="531" y="478"/>
                </a:moveTo>
                <a:lnTo>
                  <a:pt x="810" y="478"/>
                </a:lnTo>
                <a:lnTo>
                  <a:pt x="810" y="498"/>
                </a:lnTo>
                <a:lnTo>
                  <a:pt x="531" y="498"/>
                </a:lnTo>
                <a:lnTo>
                  <a:pt x="531" y="478"/>
                </a:lnTo>
                <a:close/>
                <a:moveTo>
                  <a:pt x="531" y="557"/>
                </a:moveTo>
                <a:lnTo>
                  <a:pt x="810" y="557"/>
                </a:lnTo>
                <a:lnTo>
                  <a:pt x="810" y="577"/>
                </a:lnTo>
                <a:lnTo>
                  <a:pt x="531" y="577"/>
                </a:lnTo>
                <a:lnTo>
                  <a:pt x="531" y="557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867496" y="3969082"/>
            <a:ext cx="251199" cy="260297"/>
          </a:xfrm>
          <a:custGeom>
            <a:avLst/>
            <a:gdLst>
              <a:gd name="connsiteX0" fmla="*/ 310166 w 550867"/>
              <a:gd name="connsiteY0" fmla="*/ 457985 h 570819"/>
              <a:gd name="connsiteX1" fmla="*/ 282703 w 550867"/>
              <a:gd name="connsiteY1" fmla="*/ 499895 h 570819"/>
              <a:gd name="connsiteX2" fmla="*/ 468480 w 550867"/>
              <a:gd name="connsiteY2" fmla="*/ 499895 h 570819"/>
              <a:gd name="connsiteX3" fmla="*/ 466864 w 550867"/>
              <a:gd name="connsiteY3" fmla="*/ 469268 h 570819"/>
              <a:gd name="connsiteX4" fmla="*/ 418401 w 550867"/>
              <a:gd name="connsiteY4" fmla="*/ 477328 h 570819"/>
              <a:gd name="connsiteX5" fmla="*/ 348937 w 550867"/>
              <a:gd name="connsiteY5" fmla="*/ 464432 h 570819"/>
              <a:gd name="connsiteX6" fmla="*/ 310166 w 550867"/>
              <a:gd name="connsiteY6" fmla="*/ 457985 h 570819"/>
              <a:gd name="connsiteX7" fmla="*/ 247163 w 550867"/>
              <a:gd name="connsiteY7" fmla="*/ 457985 h 570819"/>
              <a:gd name="connsiteX8" fmla="*/ 206777 w 550867"/>
              <a:gd name="connsiteY8" fmla="*/ 464432 h 570819"/>
              <a:gd name="connsiteX9" fmla="*/ 137313 w 550867"/>
              <a:gd name="connsiteY9" fmla="*/ 477328 h 570819"/>
              <a:gd name="connsiteX10" fmla="*/ 90465 w 550867"/>
              <a:gd name="connsiteY10" fmla="*/ 469268 h 570819"/>
              <a:gd name="connsiteX11" fmla="*/ 87234 w 550867"/>
              <a:gd name="connsiteY11" fmla="*/ 499895 h 570819"/>
              <a:gd name="connsiteX12" fmla="*/ 273011 w 550867"/>
              <a:gd name="connsiteY12" fmla="*/ 499895 h 570819"/>
              <a:gd name="connsiteX13" fmla="*/ 247163 w 550867"/>
              <a:gd name="connsiteY13" fmla="*/ 457985 h 570819"/>
              <a:gd name="connsiteX14" fmla="*/ 201931 w 550867"/>
              <a:gd name="connsiteY14" fmla="*/ 279061 h 570819"/>
              <a:gd name="connsiteX15" fmla="*/ 261702 w 550867"/>
              <a:gd name="connsiteY15" fmla="*/ 329031 h 570819"/>
              <a:gd name="connsiteX16" fmla="*/ 319858 w 550867"/>
              <a:gd name="connsiteY16" fmla="*/ 279061 h 570819"/>
              <a:gd name="connsiteX17" fmla="*/ 403862 w 550867"/>
              <a:gd name="connsiteY17" fmla="*/ 293569 h 570819"/>
              <a:gd name="connsiteX18" fmla="*/ 408708 w 550867"/>
              <a:gd name="connsiteY18" fmla="*/ 469268 h 570819"/>
              <a:gd name="connsiteX19" fmla="*/ 418401 w 550867"/>
              <a:gd name="connsiteY19" fmla="*/ 469268 h 570819"/>
              <a:gd name="connsiteX20" fmla="*/ 468480 w 550867"/>
              <a:gd name="connsiteY20" fmla="*/ 459597 h 570819"/>
              <a:gd name="connsiteX21" fmla="*/ 474941 w 550867"/>
              <a:gd name="connsiteY21" fmla="*/ 457985 h 570819"/>
              <a:gd name="connsiteX22" fmla="*/ 478172 w 550867"/>
              <a:gd name="connsiteY22" fmla="*/ 503118 h 570819"/>
              <a:gd name="connsiteX23" fmla="*/ 495942 w 550867"/>
              <a:gd name="connsiteY23" fmla="*/ 503118 h 570819"/>
              <a:gd name="connsiteX24" fmla="*/ 495942 w 550867"/>
              <a:gd name="connsiteY24" fmla="*/ 517626 h 570819"/>
              <a:gd name="connsiteX25" fmla="*/ 497558 w 550867"/>
              <a:gd name="connsiteY25" fmla="*/ 517626 h 570819"/>
              <a:gd name="connsiteX26" fmla="*/ 550867 w 550867"/>
              <a:gd name="connsiteY26" fmla="*/ 517626 h 570819"/>
              <a:gd name="connsiteX27" fmla="*/ 550867 w 550867"/>
              <a:gd name="connsiteY27" fmla="*/ 570819 h 570819"/>
              <a:gd name="connsiteX28" fmla="*/ 526636 w 550867"/>
              <a:gd name="connsiteY28" fmla="*/ 570819 h 570819"/>
              <a:gd name="connsiteX29" fmla="*/ 373168 w 550867"/>
              <a:gd name="connsiteY29" fmla="*/ 570819 h 570819"/>
              <a:gd name="connsiteX30" fmla="*/ 201931 w 550867"/>
              <a:gd name="connsiteY30" fmla="*/ 570819 h 570819"/>
              <a:gd name="connsiteX31" fmla="*/ 38771 w 550867"/>
              <a:gd name="connsiteY31" fmla="*/ 570819 h 570819"/>
              <a:gd name="connsiteX32" fmla="*/ 0 w 550867"/>
              <a:gd name="connsiteY32" fmla="*/ 570819 h 570819"/>
              <a:gd name="connsiteX33" fmla="*/ 0 w 550867"/>
              <a:gd name="connsiteY33" fmla="*/ 517626 h 570819"/>
              <a:gd name="connsiteX34" fmla="*/ 59772 w 550867"/>
              <a:gd name="connsiteY34" fmla="*/ 517626 h 570819"/>
              <a:gd name="connsiteX35" fmla="*/ 59772 w 550867"/>
              <a:gd name="connsiteY35" fmla="*/ 503118 h 570819"/>
              <a:gd name="connsiteX36" fmla="*/ 79157 w 550867"/>
              <a:gd name="connsiteY36" fmla="*/ 503118 h 570819"/>
              <a:gd name="connsiteX37" fmla="*/ 82388 w 550867"/>
              <a:gd name="connsiteY37" fmla="*/ 457985 h 570819"/>
              <a:gd name="connsiteX38" fmla="*/ 87234 w 550867"/>
              <a:gd name="connsiteY38" fmla="*/ 459597 h 570819"/>
              <a:gd name="connsiteX39" fmla="*/ 121159 w 550867"/>
              <a:gd name="connsiteY39" fmla="*/ 467656 h 570819"/>
              <a:gd name="connsiteX40" fmla="*/ 127620 w 550867"/>
              <a:gd name="connsiteY40" fmla="*/ 293569 h 570819"/>
              <a:gd name="connsiteX41" fmla="*/ 287672 w 550867"/>
              <a:gd name="connsiteY41" fmla="*/ 0 h 570819"/>
              <a:gd name="connsiteX42" fmla="*/ 310291 w 550867"/>
              <a:gd name="connsiteY42" fmla="*/ 46744 h 570819"/>
              <a:gd name="connsiteX43" fmla="*/ 361991 w 550867"/>
              <a:gd name="connsiteY43" fmla="*/ 33849 h 570819"/>
              <a:gd name="connsiteX44" fmla="*/ 353913 w 550867"/>
              <a:gd name="connsiteY44" fmla="*/ 74146 h 570819"/>
              <a:gd name="connsiteX45" fmla="*/ 395919 w 550867"/>
              <a:gd name="connsiteY45" fmla="*/ 88653 h 570819"/>
              <a:gd name="connsiteX46" fmla="*/ 371685 w 550867"/>
              <a:gd name="connsiteY46" fmla="*/ 119279 h 570819"/>
              <a:gd name="connsiteX47" fmla="*/ 378147 w 550867"/>
              <a:gd name="connsiteY47" fmla="*/ 153129 h 570819"/>
              <a:gd name="connsiteX48" fmla="*/ 263438 w 550867"/>
              <a:gd name="connsiteY48" fmla="*/ 262737 h 570819"/>
              <a:gd name="connsiteX49" fmla="*/ 150344 w 550867"/>
              <a:gd name="connsiteY49" fmla="*/ 153129 h 570819"/>
              <a:gd name="connsiteX50" fmla="*/ 150344 w 550867"/>
              <a:gd name="connsiteY50" fmla="*/ 135398 h 570819"/>
              <a:gd name="connsiteX51" fmla="*/ 155191 w 550867"/>
              <a:gd name="connsiteY51" fmla="*/ 120891 h 570819"/>
              <a:gd name="connsiteX52" fmla="*/ 121263 w 550867"/>
              <a:gd name="connsiteY52" fmla="*/ 93489 h 570819"/>
              <a:gd name="connsiteX53" fmla="*/ 161654 w 550867"/>
              <a:gd name="connsiteY53" fmla="*/ 82206 h 570819"/>
              <a:gd name="connsiteX54" fmla="*/ 140651 w 550867"/>
              <a:gd name="connsiteY54" fmla="*/ 38685 h 570819"/>
              <a:gd name="connsiteX55" fmla="*/ 193966 w 550867"/>
              <a:gd name="connsiteY55" fmla="*/ 54804 h 570819"/>
              <a:gd name="connsiteX56" fmla="*/ 210123 w 550867"/>
              <a:gd name="connsiteY56" fmla="*/ 6447 h 570819"/>
              <a:gd name="connsiteX57" fmla="*/ 244051 w 550867"/>
              <a:gd name="connsiteY57" fmla="*/ 43521 h 57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50867" h="570819">
                <a:moveTo>
                  <a:pt x="310166" y="457985"/>
                </a:moveTo>
                <a:cubicBezTo>
                  <a:pt x="285934" y="459597"/>
                  <a:pt x="282703" y="488611"/>
                  <a:pt x="282703" y="499895"/>
                </a:cubicBezTo>
                <a:lnTo>
                  <a:pt x="468480" y="499895"/>
                </a:lnTo>
                <a:lnTo>
                  <a:pt x="466864" y="469268"/>
                </a:lnTo>
                <a:cubicBezTo>
                  <a:pt x="450710" y="474104"/>
                  <a:pt x="434555" y="477328"/>
                  <a:pt x="418401" y="477328"/>
                </a:cubicBezTo>
                <a:cubicBezTo>
                  <a:pt x="390938" y="477328"/>
                  <a:pt x="368322" y="469268"/>
                  <a:pt x="348937" y="464432"/>
                </a:cubicBezTo>
                <a:cubicBezTo>
                  <a:pt x="332782" y="459597"/>
                  <a:pt x="319858" y="456373"/>
                  <a:pt x="310166" y="457985"/>
                </a:cubicBezTo>
                <a:close/>
                <a:moveTo>
                  <a:pt x="247163" y="457985"/>
                </a:moveTo>
                <a:cubicBezTo>
                  <a:pt x="235855" y="456373"/>
                  <a:pt x="222932" y="459597"/>
                  <a:pt x="206777" y="464432"/>
                </a:cubicBezTo>
                <a:cubicBezTo>
                  <a:pt x="189007" y="469268"/>
                  <a:pt x="164776" y="477328"/>
                  <a:pt x="137313" y="477328"/>
                </a:cubicBezTo>
                <a:cubicBezTo>
                  <a:pt x="121159" y="477328"/>
                  <a:pt x="105004" y="474104"/>
                  <a:pt x="90465" y="469268"/>
                </a:cubicBezTo>
                <a:lnTo>
                  <a:pt x="87234" y="499895"/>
                </a:lnTo>
                <a:lnTo>
                  <a:pt x="273011" y="499895"/>
                </a:lnTo>
                <a:cubicBezTo>
                  <a:pt x="273011" y="488611"/>
                  <a:pt x="269780" y="459597"/>
                  <a:pt x="247163" y="457985"/>
                </a:cubicBezTo>
                <a:close/>
                <a:moveTo>
                  <a:pt x="201931" y="279061"/>
                </a:moveTo>
                <a:cubicBezTo>
                  <a:pt x="201931" y="279061"/>
                  <a:pt x="218085" y="330643"/>
                  <a:pt x="261702" y="329031"/>
                </a:cubicBezTo>
                <a:cubicBezTo>
                  <a:pt x="305319" y="325807"/>
                  <a:pt x="319858" y="279061"/>
                  <a:pt x="319858" y="279061"/>
                </a:cubicBezTo>
                <a:lnTo>
                  <a:pt x="403862" y="293569"/>
                </a:lnTo>
                <a:lnTo>
                  <a:pt x="408708" y="469268"/>
                </a:lnTo>
                <a:cubicBezTo>
                  <a:pt x="411939" y="469268"/>
                  <a:pt x="415170" y="469268"/>
                  <a:pt x="418401" y="469268"/>
                </a:cubicBezTo>
                <a:cubicBezTo>
                  <a:pt x="436171" y="469268"/>
                  <a:pt x="452325" y="466044"/>
                  <a:pt x="468480" y="459597"/>
                </a:cubicBezTo>
                <a:lnTo>
                  <a:pt x="474941" y="457985"/>
                </a:lnTo>
                <a:lnTo>
                  <a:pt x="478172" y="503118"/>
                </a:lnTo>
                <a:lnTo>
                  <a:pt x="495942" y="503118"/>
                </a:lnTo>
                <a:lnTo>
                  <a:pt x="495942" y="517626"/>
                </a:lnTo>
                <a:lnTo>
                  <a:pt x="497558" y="517626"/>
                </a:lnTo>
                <a:lnTo>
                  <a:pt x="550867" y="517626"/>
                </a:lnTo>
                <a:lnTo>
                  <a:pt x="550867" y="570819"/>
                </a:lnTo>
                <a:lnTo>
                  <a:pt x="526636" y="570819"/>
                </a:lnTo>
                <a:lnTo>
                  <a:pt x="373168" y="570819"/>
                </a:lnTo>
                <a:lnTo>
                  <a:pt x="201931" y="570819"/>
                </a:lnTo>
                <a:lnTo>
                  <a:pt x="38771" y="570819"/>
                </a:lnTo>
                <a:lnTo>
                  <a:pt x="0" y="570819"/>
                </a:lnTo>
                <a:lnTo>
                  <a:pt x="0" y="517626"/>
                </a:lnTo>
                <a:lnTo>
                  <a:pt x="59772" y="517626"/>
                </a:lnTo>
                <a:lnTo>
                  <a:pt x="59772" y="503118"/>
                </a:lnTo>
                <a:lnTo>
                  <a:pt x="79157" y="503118"/>
                </a:lnTo>
                <a:lnTo>
                  <a:pt x="82388" y="457985"/>
                </a:lnTo>
                <a:lnTo>
                  <a:pt x="87234" y="459597"/>
                </a:lnTo>
                <a:cubicBezTo>
                  <a:pt x="98542" y="464432"/>
                  <a:pt x="109851" y="467656"/>
                  <a:pt x="121159" y="467656"/>
                </a:cubicBezTo>
                <a:lnTo>
                  <a:pt x="127620" y="293569"/>
                </a:lnTo>
                <a:close/>
                <a:moveTo>
                  <a:pt x="287672" y="0"/>
                </a:moveTo>
                <a:lnTo>
                  <a:pt x="310291" y="46744"/>
                </a:lnTo>
                <a:lnTo>
                  <a:pt x="361991" y="33849"/>
                </a:lnTo>
                <a:lnTo>
                  <a:pt x="353913" y="74146"/>
                </a:lnTo>
                <a:lnTo>
                  <a:pt x="395919" y="88653"/>
                </a:lnTo>
                <a:lnTo>
                  <a:pt x="371685" y="119279"/>
                </a:lnTo>
                <a:cubicBezTo>
                  <a:pt x="376532" y="128950"/>
                  <a:pt x="378147" y="141846"/>
                  <a:pt x="378147" y="153129"/>
                </a:cubicBezTo>
                <a:cubicBezTo>
                  <a:pt x="378147" y="214380"/>
                  <a:pt x="328063" y="262737"/>
                  <a:pt x="263438" y="262737"/>
                </a:cubicBezTo>
                <a:cubicBezTo>
                  <a:pt x="200429" y="262737"/>
                  <a:pt x="150344" y="214380"/>
                  <a:pt x="150344" y="153129"/>
                </a:cubicBezTo>
                <a:cubicBezTo>
                  <a:pt x="150344" y="146681"/>
                  <a:pt x="150344" y="140234"/>
                  <a:pt x="150344" y="135398"/>
                </a:cubicBezTo>
                <a:cubicBezTo>
                  <a:pt x="151960" y="130562"/>
                  <a:pt x="153576" y="125727"/>
                  <a:pt x="155191" y="120891"/>
                </a:cubicBezTo>
                <a:lnTo>
                  <a:pt x="121263" y="93489"/>
                </a:lnTo>
                <a:lnTo>
                  <a:pt x="161654" y="82206"/>
                </a:lnTo>
                <a:lnTo>
                  <a:pt x="140651" y="38685"/>
                </a:lnTo>
                <a:lnTo>
                  <a:pt x="193966" y="54804"/>
                </a:lnTo>
                <a:lnTo>
                  <a:pt x="210123" y="6447"/>
                </a:lnTo>
                <a:lnTo>
                  <a:pt x="244051" y="435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5247652" y="3941255"/>
            <a:ext cx="269762" cy="264683"/>
          </a:xfrm>
          <a:custGeom>
            <a:avLst/>
            <a:gdLst>
              <a:gd name="T0" fmla="*/ 10234 w 10586"/>
              <a:gd name="T1" fmla="*/ 8579 h 10403"/>
              <a:gd name="T2" fmla="*/ 7877 w 10586"/>
              <a:gd name="T3" fmla="*/ 7605 h 10403"/>
              <a:gd name="T4" fmla="*/ 7647 w 10586"/>
              <a:gd name="T5" fmla="*/ 5423 h 10403"/>
              <a:gd name="T6" fmla="*/ 7758 w 10586"/>
              <a:gd name="T7" fmla="*/ 3791 h 10403"/>
              <a:gd name="T8" fmla="*/ 7679 w 10586"/>
              <a:gd name="T9" fmla="*/ 2943 h 10403"/>
              <a:gd name="T10" fmla="*/ 8116 w 10586"/>
              <a:gd name="T11" fmla="*/ 1246 h 10403"/>
              <a:gd name="T12" fmla="*/ 7943 w 10586"/>
              <a:gd name="T13" fmla="*/ 2955 h 10403"/>
              <a:gd name="T14" fmla="*/ 9242 w 10586"/>
              <a:gd name="T15" fmla="*/ 3318 h 10403"/>
              <a:gd name="T16" fmla="*/ 8888 w 10586"/>
              <a:gd name="T17" fmla="*/ 1967 h 10403"/>
              <a:gd name="T18" fmla="*/ 9573 w 10586"/>
              <a:gd name="T19" fmla="*/ 1246 h 10403"/>
              <a:gd name="T20" fmla="*/ 8421 w 10586"/>
              <a:gd name="T21" fmla="*/ 233 h 10403"/>
              <a:gd name="T22" fmla="*/ 5631 w 10586"/>
              <a:gd name="T23" fmla="*/ 0 h 10403"/>
              <a:gd name="T24" fmla="*/ 1013 w 10586"/>
              <a:gd name="T25" fmla="*/ 233 h 10403"/>
              <a:gd name="T26" fmla="*/ 2907 w 10586"/>
              <a:gd name="T27" fmla="*/ 1246 h 10403"/>
              <a:gd name="T28" fmla="*/ 2984 w 10586"/>
              <a:gd name="T29" fmla="*/ 2943 h 10403"/>
              <a:gd name="T30" fmla="*/ 2510 w 10586"/>
              <a:gd name="T31" fmla="*/ 4799 h 10403"/>
              <a:gd name="T32" fmla="*/ 3672 w 10586"/>
              <a:gd name="T33" fmla="*/ 7122 h 10403"/>
              <a:gd name="T34" fmla="*/ 826 w 10586"/>
              <a:gd name="T35" fmla="*/ 8270 h 10403"/>
              <a:gd name="T36" fmla="*/ 0 w 10586"/>
              <a:gd name="T37" fmla="*/ 10403 h 10403"/>
              <a:gd name="T38" fmla="*/ 10586 w 10586"/>
              <a:gd name="T39" fmla="*/ 10066 h 10403"/>
              <a:gd name="T40" fmla="*/ 937 w 10586"/>
              <a:gd name="T41" fmla="*/ 8940 h 10403"/>
              <a:gd name="T42" fmla="*/ 4360 w 10586"/>
              <a:gd name="T43" fmla="*/ 7212 h 10403"/>
              <a:gd name="T44" fmla="*/ 3604 w 10586"/>
              <a:gd name="T45" fmla="*/ 5223 h 10403"/>
              <a:gd name="T46" fmla="*/ 3417 w 10586"/>
              <a:gd name="T47" fmla="*/ 4921 h 10403"/>
              <a:gd name="T48" fmla="*/ 3400 w 10586"/>
              <a:gd name="T49" fmla="*/ 4158 h 10403"/>
              <a:gd name="T50" fmla="*/ 3490 w 10586"/>
              <a:gd name="T51" fmla="*/ 3960 h 10403"/>
              <a:gd name="T52" fmla="*/ 6902 w 10586"/>
              <a:gd name="T53" fmla="*/ 2943 h 10403"/>
              <a:gd name="T54" fmla="*/ 7107 w 10586"/>
              <a:gd name="T55" fmla="*/ 4074 h 10403"/>
              <a:gd name="T56" fmla="*/ 7410 w 10586"/>
              <a:gd name="T57" fmla="*/ 4679 h 10403"/>
              <a:gd name="T58" fmla="*/ 6982 w 10586"/>
              <a:gd name="T59" fmla="*/ 5014 h 10403"/>
              <a:gd name="T60" fmla="*/ 6433 w 10586"/>
              <a:gd name="T61" fmla="*/ 6649 h 10403"/>
              <a:gd name="T62" fmla="*/ 7658 w 10586"/>
              <a:gd name="T63" fmla="*/ 8245 h 10403"/>
              <a:gd name="T64" fmla="*/ 9649 w 10586"/>
              <a:gd name="T65" fmla="*/ 8940 h 10403"/>
              <a:gd name="T66" fmla="*/ 688 w 10586"/>
              <a:gd name="T67" fmla="*/ 9728 h 10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86" h="10403">
                <a:moveTo>
                  <a:pt x="10586" y="10066"/>
                </a:moveTo>
                <a:cubicBezTo>
                  <a:pt x="10586" y="9382"/>
                  <a:pt x="10468" y="8882"/>
                  <a:pt x="10234" y="8579"/>
                </a:cubicBezTo>
                <a:cubicBezTo>
                  <a:pt x="10084" y="8384"/>
                  <a:pt x="9904" y="8294"/>
                  <a:pt x="9762" y="8270"/>
                </a:cubicBezTo>
                <a:lnTo>
                  <a:pt x="7877" y="7605"/>
                </a:lnTo>
                <a:cubicBezTo>
                  <a:pt x="7193" y="7377"/>
                  <a:pt x="6978" y="7196"/>
                  <a:pt x="6914" y="7122"/>
                </a:cubicBezTo>
                <a:cubicBezTo>
                  <a:pt x="7474" y="6578"/>
                  <a:pt x="7613" y="5789"/>
                  <a:pt x="7647" y="5423"/>
                </a:cubicBezTo>
                <a:cubicBezTo>
                  <a:pt x="7940" y="5222"/>
                  <a:pt x="8043" y="4979"/>
                  <a:pt x="8075" y="4799"/>
                </a:cubicBezTo>
                <a:cubicBezTo>
                  <a:pt x="8153" y="4366"/>
                  <a:pt x="7897" y="3968"/>
                  <a:pt x="7758" y="3791"/>
                </a:cubicBezTo>
                <a:cubicBezTo>
                  <a:pt x="7725" y="3484"/>
                  <a:pt x="7671" y="3203"/>
                  <a:pt x="7602" y="2943"/>
                </a:cubicBezTo>
                <a:lnTo>
                  <a:pt x="7679" y="2943"/>
                </a:lnTo>
                <a:lnTo>
                  <a:pt x="7679" y="1246"/>
                </a:lnTo>
                <a:lnTo>
                  <a:pt x="8116" y="1246"/>
                </a:lnTo>
                <a:cubicBezTo>
                  <a:pt x="8151" y="1413"/>
                  <a:pt x="8182" y="1625"/>
                  <a:pt x="8205" y="1894"/>
                </a:cubicBezTo>
                <a:cubicBezTo>
                  <a:pt x="8105" y="2037"/>
                  <a:pt x="7989" y="2328"/>
                  <a:pt x="7943" y="2955"/>
                </a:cubicBezTo>
                <a:lnTo>
                  <a:pt x="7916" y="3318"/>
                </a:lnTo>
                <a:lnTo>
                  <a:pt x="9242" y="3318"/>
                </a:lnTo>
                <a:lnTo>
                  <a:pt x="9212" y="2952"/>
                </a:lnTo>
                <a:cubicBezTo>
                  <a:pt x="9173" y="2474"/>
                  <a:pt x="9006" y="2146"/>
                  <a:pt x="8888" y="1967"/>
                </a:cubicBezTo>
                <a:cubicBezTo>
                  <a:pt x="8868" y="1689"/>
                  <a:pt x="8838" y="1453"/>
                  <a:pt x="8801" y="1246"/>
                </a:cubicBezTo>
                <a:lnTo>
                  <a:pt x="9573" y="1246"/>
                </a:lnTo>
                <a:lnTo>
                  <a:pt x="9573" y="233"/>
                </a:lnTo>
                <a:lnTo>
                  <a:pt x="8421" y="233"/>
                </a:lnTo>
                <a:cubicBezTo>
                  <a:pt x="8272" y="51"/>
                  <a:pt x="8113" y="0"/>
                  <a:pt x="7986" y="0"/>
                </a:cubicBezTo>
                <a:lnTo>
                  <a:pt x="5631" y="0"/>
                </a:lnTo>
                <a:lnTo>
                  <a:pt x="5631" y="233"/>
                </a:lnTo>
                <a:lnTo>
                  <a:pt x="1013" y="233"/>
                </a:lnTo>
                <a:lnTo>
                  <a:pt x="1013" y="1246"/>
                </a:lnTo>
                <a:lnTo>
                  <a:pt x="2907" y="1246"/>
                </a:lnTo>
                <a:lnTo>
                  <a:pt x="2907" y="2943"/>
                </a:lnTo>
                <a:lnTo>
                  <a:pt x="2984" y="2943"/>
                </a:lnTo>
                <a:cubicBezTo>
                  <a:pt x="2915" y="3203"/>
                  <a:pt x="2861" y="3484"/>
                  <a:pt x="2828" y="3791"/>
                </a:cubicBezTo>
                <a:cubicBezTo>
                  <a:pt x="2689" y="3968"/>
                  <a:pt x="2433" y="4366"/>
                  <a:pt x="2510" y="4799"/>
                </a:cubicBezTo>
                <a:cubicBezTo>
                  <a:pt x="2543" y="4979"/>
                  <a:pt x="2646" y="5222"/>
                  <a:pt x="2939" y="5423"/>
                </a:cubicBezTo>
                <a:cubicBezTo>
                  <a:pt x="2974" y="5788"/>
                  <a:pt x="3112" y="6575"/>
                  <a:pt x="3672" y="7122"/>
                </a:cubicBezTo>
                <a:cubicBezTo>
                  <a:pt x="3608" y="7195"/>
                  <a:pt x="3392" y="7378"/>
                  <a:pt x="2703" y="7607"/>
                </a:cubicBezTo>
                <a:lnTo>
                  <a:pt x="826" y="8270"/>
                </a:lnTo>
                <a:cubicBezTo>
                  <a:pt x="586" y="8306"/>
                  <a:pt x="0" y="8550"/>
                  <a:pt x="0" y="10066"/>
                </a:cubicBezTo>
                <a:lnTo>
                  <a:pt x="0" y="10403"/>
                </a:lnTo>
                <a:lnTo>
                  <a:pt x="10586" y="10403"/>
                </a:lnTo>
                <a:lnTo>
                  <a:pt x="10586" y="10066"/>
                </a:lnTo>
                <a:close/>
                <a:moveTo>
                  <a:pt x="688" y="9728"/>
                </a:moveTo>
                <a:cubicBezTo>
                  <a:pt x="731" y="9184"/>
                  <a:pt x="872" y="8979"/>
                  <a:pt x="937" y="8940"/>
                </a:cubicBezTo>
                <a:lnTo>
                  <a:pt x="2922" y="8247"/>
                </a:lnTo>
                <a:cubicBezTo>
                  <a:pt x="3832" y="7943"/>
                  <a:pt x="4288" y="7615"/>
                  <a:pt x="4360" y="7212"/>
                </a:cubicBezTo>
                <a:cubicBezTo>
                  <a:pt x="4406" y="6955"/>
                  <a:pt x="4277" y="6748"/>
                  <a:pt x="4170" y="6663"/>
                </a:cubicBezTo>
                <a:cubicBezTo>
                  <a:pt x="3615" y="6155"/>
                  <a:pt x="3604" y="5232"/>
                  <a:pt x="3604" y="5223"/>
                </a:cubicBezTo>
                <a:lnTo>
                  <a:pt x="3604" y="5014"/>
                </a:lnTo>
                <a:lnTo>
                  <a:pt x="3417" y="4921"/>
                </a:lnTo>
                <a:cubicBezTo>
                  <a:pt x="3273" y="4849"/>
                  <a:pt x="3192" y="4768"/>
                  <a:pt x="3176" y="4680"/>
                </a:cubicBezTo>
                <a:cubicBezTo>
                  <a:pt x="3144" y="4506"/>
                  <a:pt x="3314" y="4253"/>
                  <a:pt x="3400" y="4158"/>
                </a:cubicBezTo>
                <a:lnTo>
                  <a:pt x="3479" y="4074"/>
                </a:lnTo>
                <a:lnTo>
                  <a:pt x="3490" y="3960"/>
                </a:lnTo>
                <a:cubicBezTo>
                  <a:pt x="3526" y="3578"/>
                  <a:pt x="3591" y="3237"/>
                  <a:pt x="3684" y="2943"/>
                </a:cubicBezTo>
                <a:lnTo>
                  <a:pt x="6902" y="2943"/>
                </a:lnTo>
                <a:cubicBezTo>
                  <a:pt x="6995" y="3237"/>
                  <a:pt x="7060" y="3578"/>
                  <a:pt x="7096" y="3960"/>
                </a:cubicBezTo>
                <a:lnTo>
                  <a:pt x="7107" y="4074"/>
                </a:lnTo>
                <a:lnTo>
                  <a:pt x="7186" y="4158"/>
                </a:lnTo>
                <a:cubicBezTo>
                  <a:pt x="7269" y="4248"/>
                  <a:pt x="7442" y="4504"/>
                  <a:pt x="7410" y="4679"/>
                </a:cubicBezTo>
                <a:cubicBezTo>
                  <a:pt x="7394" y="4767"/>
                  <a:pt x="7313" y="4849"/>
                  <a:pt x="7169" y="4921"/>
                </a:cubicBezTo>
                <a:lnTo>
                  <a:pt x="6982" y="5014"/>
                </a:lnTo>
                <a:lnTo>
                  <a:pt x="6982" y="5223"/>
                </a:lnTo>
                <a:cubicBezTo>
                  <a:pt x="6982" y="5232"/>
                  <a:pt x="6967" y="6159"/>
                  <a:pt x="6433" y="6649"/>
                </a:cubicBezTo>
                <a:cubicBezTo>
                  <a:pt x="6309" y="6748"/>
                  <a:pt x="6180" y="6955"/>
                  <a:pt x="6226" y="7212"/>
                </a:cubicBezTo>
                <a:cubicBezTo>
                  <a:pt x="6298" y="7615"/>
                  <a:pt x="6754" y="7943"/>
                  <a:pt x="7658" y="8245"/>
                </a:cubicBezTo>
                <a:lnTo>
                  <a:pt x="9627" y="8940"/>
                </a:lnTo>
                <a:lnTo>
                  <a:pt x="9649" y="8940"/>
                </a:lnTo>
                <a:cubicBezTo>
                  <a:pt x="9714" y="8979"/>
                  <a:pt x="9855" y="9184"/>
                  <a:pt x="9898" y="9728"/>
                </a:cubicBezTo>
                <a:lnTo>
                  <a:pt x="688" y="9728"/>
                </a:lnTo>
                <a:lnTo>
                  <a:pt x="688" y="9728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5812875" y="2854064"/>
            <a:ext cx="295112" cy="186476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TextBox 16"/>
          <p:cNvSpPr txBox="1"/>
          <p:nvPr/>
        </p:nvSpPr>
        <p:spPr>
          <a:xfrm>
            <a:off x="1393825" y="1792605"/>
            <a:ext cx="2291715" cy="414655"/>
          </a:xfrm>
          <a:prstGeom prst="rect">
            <a:avLst/>
          </a:prstGeom>
        </p:spPr>
        <p:txBody>
          <a:bodyPr wrap="square" lIns="0" tIns="0" rIns="50229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Detailed experience cards for clarity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TextBox 18"/>
          <p:cNvSpPr txBox="1"/>
          <p:nvPr/>
        </p:nvSpPr>
        <p:spPr>
          <a:xfrm>
            <a:off x="1222024" y="2906765"/>
            <a:ext cx="1886459" cy="414655"/>
          </a:xfrm>
          <a:prstGeom prst="rect">
            <a:avLst/>
          </a:prstGeom>
        </p:spPr>
        <p:txBody>
          <a:bodyPr lIns="0" tIns="0" rIns="50229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Honest learning &amp; work highlights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105535" y="3881120"/>
            <a:ext cx="2580005" cy="414655"/>
          </a:xfrm>
          <a:prstGeom prst="rect">
            <a:avLst/>
          </a:prstGeom>
        </p:spPr>
        <p:txBody>
          <a:bodyPr wrap="square" lIns="0" tIns="0" rIns="50229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Clean zig-zag layout movement (left-right)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0" name="TextBox 22"/>
          <p:cNvSpPr txBox="1"/>
          <p:nvPr/>
        </p:nvSpPr>
        <p:spPr>
          <a:xfrm>
            <a:off x="5720715" y="1771015"/>
            <a:ext cx="2493645" cy="414655"/>
          </a:xfrm>
          <a:prstGeom prst="rect">
            <a:avLst/>
          </a:prstGeom>
        </p:spPr>
        <p:txBody>
          <a:bodyPr wrap="square" lIns="0" tIns="0" rIns="50229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Professional storytelling of career journey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2" name="TextBox 24"/>
          <p:cNvSpPr txBox="1"/>
          <p:nvPr/>
        </p:nvSpPr>
        <p:spPr>
          <a:xfrm>
            <a:off x="6308725" y="2854325"/>
            <a:ext cx="2449195" cy="414655"/>
          </a:xfrm>
          <a:prstGeom prst="rect">
            <a:avLst/>
          </a:prstGeom>
        </p:spPr>
        <p:txBody>
          <a:bodyPr wrap="square" lIns="0" tIns="0" rIns="50229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Enhances readability and engagement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4" name="TextBox 26"/>
          <p:cNvSpPr txBox="1"/>
          <p:nvPr/>
        </p:nvSpPr>
        <p:spPr>
          <a:xfrm>
            <a:off x="5720715" y="3937635"/>
            <a:ext cx="2392680" cy="414655"/>
          </a:xfrm>
          <a:prstGeom prst="rect">
            <a:avLst/>
          </a:prstGeom>
        </p:spPr>
        <p:txBody>
          <a:bodyPr wrap="square" lIns="0" tIns="0" rIns="50229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en-GB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Builds trust with transparent experience display</a:t>
            </a:r>
            <a:endParaRPr lang="en-US" altLang="en-GB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8" name="文本框 5"/>
          <p:cNvSpPr txBox="1"/>
          <p:nvPr/>
        </p:nvSpPr>
        <p:spPr>
          <a:xfrm>
            <a:off x="4504690" y="131391"/>
            <a:ext cx="3114770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Experience Representaion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1" grpId="0"/>
      <p:bldP spid="38" grpId="0"/>
      <p:bldP spid="40" grpId="0"/>
      <p:bldP spid="42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手里拿着照相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6"/>
          <a:stretch>
            <a:fillRect/>
          </a:stretch>
        </p:blipFill>
        <p:spPr>
          <a:xfrm>
            <a:off x="3667019" y="0"/>
            <a:ext cx="5476981" cy="51574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7941" y="218440"/>
            <a:ext cx="8784772" cy="5143500"/>
          </a:xfrm>
          <a:prstGeom prst="rect">
            <a:avLst/>
          </a:prstGeom>
          <a:gradFill flip="none" rotWithShape="1">
            <a:gsLst>
              <a:gs pos="46000">
                <a:schemeClr val="tx1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1321" y="341868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Project Showcase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平行四边形 14"/>
          <p:cNvSpPr/>
          <p:nvPr/>
        </p:nvSpPr>
        <p:spPr>
          <a:xfrm>
            <a:off x="216951" y="4331019"/>
            <a:ext cx="3094145" cy="308291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3951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4k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1128381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120p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625460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AI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992811" y="4254886"/>
            <a:ext cx="1648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600 </a:t>
            </a:r>
            <a:r>
              <a:rPr lang="en-US" altLang="zh-CN" sz="1100"/>
              <a:t>Mbps</a:t>
            </a:r>
            <a:endParaRPr lang="en-US" altLang="zh-CN"/>
          </a:p>
        </p:txBody>
      </p:sp>
      <p:cxnSp>
        <p:nvCxnSpPr>
          <p:cNvPr id="20" name="直接连接符 19"/>
          <p:cNvCxnSpPr/>
          <p:nvPr/>
        </p:nvCxnSpPr>
        <p:spPr>
          <a:xfrm>
            <a:off x="1069942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154025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563332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5"/>
          <p:cNvSpPr txBox="1"/>
          <p:nvPr/>
        </p:nvSpPr>
        <p:spPr>
          <a:xfrm>
            <a:off x="3014345" y="441906"/>
            <a:ext cx="31147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Project Section</a:t>
            </a:r>
            <a:endParaRPr lang="en-US" altLang="zh-CN" sz="2800"/>
          </a:p>
        </p:txBody>
      </p:sp>
      <p:graphicFrame>
        <p:nvGraphicFramePr>
          <p:cNvPr id="19" name="Chart 86"/>
          <p:cNvGraphicFramePr/>
          <p:nvPr/>
        </p:nvGraphicFramePr>
        <p:xfrm>
          <a:off x="-28575" y="1301750"/>
          <a:ext cx="5006975" cy="3991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" name="文本框 8"/>
          <p:cNvSpPr txBox="1"/>
          <p:nvPr/>
        </p:nvSpPr>
        <p:spPr>
          <a:xfrm>
            <a:off x="263246" y="2447754"/>
            <a:ext cx="53140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200">
                <a:solidFill>
                  <a:schemeClr val="bg1"/>
                </a:solidFill>
              </a:rPr>
              <a:t>Skill-specific SVG icons (Excel, Python, SQL)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5" name="文本框 8"/>
          <p:cNvSpPr txBox="1"/>
          <p:nvPr/>
        </p:nvSpPr>
        <p:spPr>
          <a:xfrm>
            <a:off x="263881" y="1560024"/>
            <a:ext cx="53140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200">
                <a:solidFill>
                  <a:schemeClr val="bg1"/>
                </a:solidFill>
              </a:rPr>
              <a:t>Clickable project titles for detailed view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6" name="文本框 9"/>
          <p:cNvSpPr txBox="1"/>
          <p:nvPr/>
        </p:nvSpPr>
        <p:spPr>
          <a:xfrm>
            <a:off x="264020" y="2957019"/>
            <a:ext cx="3371889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rgbClr val="459DF5"/>
                </a:solidFill>
              </a:rPr>
              <a:t>Clear domain-wise categorization for clarity</a:t>
            </a:r>
            <a:endParaRPr lang="en-US" altLang="en-GB" sz="1200" b="0">
              <a:solidFill>
                <a:srgbClr val="459DF5"/>
              </a:solidFill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264020" y="2050239"/>
            <a:ext cx="3371889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rgbClr val="459DF5"/>
                </a:solidFill>
              </a:rPr>
              <a:t>Hover text color transitions for interactivity</a:t>
            </a:r>
            <a:endParaRPr lang="en-US" altLang="en-GB" sz="1200" b="0">
              <a:solidFill>
                <a:srgbClr val="459DF5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2611" y="3335484"/>
            <a:ext cx="53140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200">
                <a:solidFill>
                  <a:schemeClr val="bg2"/>
                </a:solidFill>
              </a:rPr>
              <a:t>Demonstrates real skills and project credibility</a:t>
            </a:r>
            <a:endParaRPr lang="en-US" altLang="en-GB" sz="1200">
              <a:solidFill>
                <a:schemeClr val="bg2"/>
              </a:solidFill>
            </a:endParaRPr>
          </a:p>
        </p:txBody>
      </p:sp>
      <p:pic>
        <p:nvPicPr>
          <p:cNvPr id="32" name="Picture 31" descr="rajee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4739005" y="1400175"/>
            <a:ext cx="4577080" cy="2338705"/>
          </a:xfrm>
          <a:prstGeom prst="round2DiagRect">
            <a:avLst/>
          </a:prstGeom>
        </p:spPr>
      </p:pic>
      <p:sp>
        <p:nvSpPr>
          <p:cNvPr id="33" name="文本框 9"/>
          <p:cNvSpPr txBox="1"/>
          <p:nvPr/>
        </p:nvSpPr>
        <p:spPr>
          <a:xfrm>
            <a:off x="264020" y="1198704"/>
            <a:ext cx="3371889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rgbClr val="459DF5"/>
                </a:solidFill>
              </a:rPr>
              <a:t>Each project presented in a dedicated card</a:t>
            </a:r>
            <a:endParaRPr lang="en-US" altLang="en-GB" sz="1200" b="0">
              <a:solidFill>
                <a:srgbClr val="459DF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PicturePlaceholder 3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9144000" cy="5143500"/>
          </a:xfrm>
        </p:spPr>
      </p:pic>
      <p:grpSp>
        <p:nvGrpSpPr>
          <p:cNvPr id="35" name="PA-组合 34"/>
          <p:cNvGrpSpPr/>
          <p:nvPr>
            <p:custDataLst>
              <p:tags r:id="rId3"/>
            </p:custDataLst>
          </p:nvPr>
        </p:nvGrpSpPr>
        <p:grpSpPr>
          <a:xfrm flipH="1">
            <a:off x="7692118" y="0"/>
            <a:ext cx="1307647" cy="857250"/>
            <a:chOff x="7463971" y="5319723"/>
            <a:chExt cx="1743529" cy="1143000"/>
          </a:xfrm>
        </p:grpSpPr>
        <p:cxnSp>
          <p:nvCxnSpPr>
            <p:cNvPr id="29" name="PA-直接连接符 28"/>
            <p:cNvCxnSpPr/>
            <p:nvPr>
              <p:custDataLst>
                <p:tags r:id="rId4"/>
              </p:custDataLst>
            </p:nvPr>
          </p:nvCxnSpPr>
          <p:spPr>
            <a:xfrm>
              <a:off x="7463971" y="5319723"/>
              <a:ext cx="0" cy="11430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-直接连接符 29"/>
            <p:cNvCxnSpPr/>
            <p:nvPr>
              <p:custDataLst>
                <p:tags r:id="rId5"/>
              </p:custDataLst>
            </p:nvPr>
          </p:nvCxnSpPr>
          <p:spPr>
            <a:xfrm flipH="1">
              <a:off x="7463971" y="6462723"/>
              <a:ext cx="1739901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-直接连接符 30"/>
            <p:cNvCxnSpPr/>
            <p:nvPr>
              <p:custDataLst>
                <p:tags r:id="rId6"/>
              </p:custDataLst>
            </p:nvPr>
          </p:nvCxnSpPr>
          <p:spPr>
            <a:xfrm>
              <a:off x="7826828" y="5319723"/>
              <a:ext cx="0" cy="7366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-直接连接符 31"/>
            <p:cNvCxnSpPr/>
            <p:nvPr>
              <p:custDataLst>
                <p:tags r:id="rId7"/>
              </p:custDataLst>
            </p:nvPr>
          </p:nvCxnSpPr>
          <p:spPr>
            <a:xfrm flipH="1">
              <a:off x="7826829" y="6056323"/>
              <a:ext cx="1380671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-直接连接符 32"/>
            <p:cNvCxnSpPr/>
            <p:nvPr>
              <p:custDataLst>
                <p:tags r:id="rId8"/>
              </p:custDataLst>
            </p:nvPr>
          </p:nvCxnSpPr>
          <p:spPr>
            <a:xfrm flipH="1">
              <a:off x="8176985" y="5319723"/>
              <a:ext cx="1" cy="3810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-直接连接符 33"/>
            <p:cNvCxnSpPr/>
            <p:nvPr>
              <p:custDataLst>
                <p:tags r:id="rId9"/>
              </p:custDataLst>
            </p:nvPr>
          </p:nvCxnSpPr>
          <p:spPr>
            <a:xfrm flipH="1">
              <a:off x="8176987" y="5700723"/>
              <a:ext cx="1030513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PA-组合 35"/>
          <p:cNvGrpSpPr/>
          <p:nvPr>
            <p:custDataLst>
              <p:tags r:id="rId10"/>
            </p:custDataLst>
          </p:nvPr>
        </p:nvGrpSpPr>
        <p:grpSpPr>
          <a:xfrm>
            <a:off x="5227865" y="0"/>
            <a:ext cx="1307647" cy="857250"/>
            <a:chOff x="7463971" y="5319723"/>
            <a:chExt cx="1743529" cy="1143000"/>
          </a:xfrm>
        </p:grpSpPr>
        <p:cxnSp>
          <p:nvCxnSpPr>
            <p:cNvPr id="37" name="PA-直接连接符 36"/>
            <p:cNvCxnSpPr/>
            <p:nvPr>
              <p:custDataLst>
                <p:tags r:id="rId11"/>
              </p:custDataLst>
            </p:nvPr>
          </p:nvCxnSpPr>
          <p:spPr>
            <a:xfrm>
              <a:off x="7463971" y="5319723"/>
              <a:ext cx="0" cy="11430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-直接连接符 37"/>
            <p:cNvCxnSpPr/>
            <p:nvPr>
              <p:custDataLst>
                <p:tags r:id="rId12"/>
              </p:custDataLst>
            </p:nvPr>
          </p:nvCxnSpPr>
          <p:spPr>
            <a:xfrm flipH="1">
              <a:off x="7463971" y="6462723"/>
              <a:ext cx="1739901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-直接连接符 38"/>
            <p:cNvCxnSpPr/>
            <p:nvPr>
              <p:custDataLst>
                <p:tags r:id="rId13"/>
              </p:custDataLst>
            </p:nvPr>
          </p:nvCxnSpPr>
          <p:spPr>
            <a:xfrm>
              <a:off x="7826828" y="5319723"/>
              <a:ext cx="0" cy="7366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-直接连接符 39"/>
            <p:cNvCxnSpPr/>
            <p:nvPr>
              <p:custDataLst>
                <p:tags r:id="rId14"/>
              </p:custDataLst>
            </p:nvPr>
          </p:nvCxnSpPr>
          <p:spPr>
            <a:xfrm flipH="1">
              <a:off x="7826829" y="6056323"/>
              <a:ext cx="1380671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PA-直接连接符 40"/>
            <p:cNvCxnSpPr/>
            <p:nvPr>
              <p:custDataLst>
                <p:tags r:id="rId15"/>
              </p:custDataLst>
            </p:nvPr>
          </p:nvCxnSpPr>
          <p:spPr>
            <a:xfrm flipH="1">
              <a:off x="8176985" y="5319723"/>
              <a:ext cx="1" cy="38100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PA-直接连接符 41"/>
            <p:cNvCxnSpPr/>
            <p:nvPr>
              <p:custDataLst>
                <p:tags r:id="rId16"/>
              </p:custDataLst>
            </p:nvPr>
          </p:nvCxnSpPr>
          <p:spPr>
            <a:xfrm flipH="1">
              <a:off x="8176987" y="5700723"/>
              <a:ext cx="1030513" cy="0"/>
            </a:xfrm>
            <a:prstGeom prst="line">
              <a:avLst/>
            </a:prstGeom>
            <a:ln>
              <a:solidFill>
                <a:srgbClr val="B389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平行四边形 6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1321" y="341868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Certification Credibility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9" name="文本框 5"/>
          <p:cNvSpPr txBox="1"/>
          <p:nvPr/>
        </p:nvSpPr>
        <p:spPr>
          <a:xfrm>
            <a:off x="2908935" y="406400"/>
            <a:ext cx="2506980" cy="54229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en-GB" sz="2800"/>
              <a:t>Certification </a:t>
            </a:r>
            <a:endParaRPr lang="en-US" altLang="en-GB" sz="2800"/>
          </a:p>
        </p:txBody>
      </p:sp>
      <p:sp>
        <p:nvSpPr>
          <p:cNvPr id="25" name="文本框 8"/>
          <p:cNvSpPr txBox="1"/>
          <p:nvPr/>
        </p:nvSpPr>
        <p:spPr>
          <a:xfrm>
            <a:off x="5065395" y="1972310"/>
            <a:ext cx="381635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Platform-specific SVG icons (Microsoft, Canva, Google)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Clickable proof links for verification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Visual trust enhancement for recruiters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Clean grid-based layout for readability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Highlights real achievements &amp; skills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1"/>
                </a:solidFill>
              </a:rPr>
              <a:t>Adds professional credibility to portfolio</a:t>
            </a:r>
            <a:endParaRPr lang="en-US" altLang="en-GB" sz="120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200">
              <a:solidFill>
                <a:schemeClr val="bg1"/>
              </a:solidFill>
            </a:endParaRPr>
          </a:p>
        </p:txBody>
      </p:sp>
    </p:spTree>
    <p:custDataLst>
      <p:tags r:id="rId17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 decel="10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6585" y="331470"/>
            <a:ext cx="2239010" cy="3492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Add A Short Description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0" y="3188671"/>
            <a:ext cx="9144000" cy="1954829"/>
          </a:xfrm>
          <a:prstGeom prst="rect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Freeform 13"/>
          <p:cNvSpPr/>
          <p:nvPr/>
        </p:nvSpPr>
        <p:spPr>
          <a:xfrm>
            <a:off x="521494" y="1668937"/>
            <a:ext cx="3913348" cy="3042169"/>
          </a:xfrm>
          <a:custGeom>
            <a:avLst/>
            <a:gdLst/>
            <a:ahLst/>
            <a:cxnLst/>
            <a:rect l="0" t="0" r="0" b="0"/>
            <a:pathLst>
              <a:path w="5217797" h="4837464">
                <a:moveTo>
                  <a:pt x="215853" y="0"/>
                </a:moveTo>
                <a:lnTo>
                  <a:pt x="864649" y="0"/>
                </a:lnTo>
                <a:cubicBezTo>
                  <a:pt x="897088" y="0"/>
                  <a:pt x="925567" y="21747"/>
                  <a:pt x="934108" y="53041"/>
                </a:cubicBezTo>
                <a:lnTo>
                  <a:pt x="920375" y="2726"/>
                </a:lnTo>
                <a:cubicBezTo>
                  <a:pt x="979756" y="162403"/>
                  <a:pt x="1118772" y="274443"/>
                  <a:pt x="1280796" y="274443"/>
                </a:cubicBezTo>
                <a:lnTo>
                  <a:pt x="3851274" y="274443"/>
                </a:lnTo>
                <a:cubicBezTo>
                  <a:pt x="4013298" y="274443"/>
                  <a:pt x="4152314" y="162403"/>
                  <a:pt x="4211696" y="2726"/>
                </a:cubicBezTo>
                <a:lnTo>
                  <a:pt x="4197962" y="53039"/>
                </a:lnTo>
                <a:cubicBezTo>
                  <a:pt x="4206504" y="21746"/>
                  <a:pt x="4234982" y="0"/>
                  <a:pt x="4267420" y="0"/>
                </a:cubicBezTo>
                <a:lnTo>
                  <a:pt x="5001943" y="0"/>
                </a:lnTo>
                <a:cubicBezTo>
                  <a:pt x="5121155" y="0"/>
                  <a:pt x="5217796" y="109915"/>
                  <a:pt x="5217796" y="245501"/>
                </a:cubicBezTo>
                <a:lnTo>
                  <a:pt x="5217796" y="4591962"/>
                </a:lnTo>
                <a:cubicBezTo>
                  <a:pt x="5217796" y="4727548"/>
                  <a:pt x="5121155" y="4837463"/>
                  <a:pt x="5001943" y="4837463"/>
                </a:cubicBezTo>
                <a:lnTo>
                  <a:pt x="215853" y="4837463"/>
                </a:lnTo>
                <a:cubicBezTo>
                  <a:pt x="96641" y="4837463"/>
                  <a:pt x="0" y="4727548"/>
                  <a:pt x="0" y="4591962"/>
                </a:cubicBezTo>
                <a:lnTo>
                  <a:pt x="0" y="245501"/>
                </a:lnTo>
                <a:cubicBezTo>
                  <a:pt x="0" y="109915"/>
                  <a:pt x="96641" y="0"/>
                  <a:pt x="215853" y="0"/>
                </a:cubicBezTo>
                <a:close/>
              </a:path>
            </a:pathLst>
          </a:custGeom>
          <a:solidFill>
            <a:srgbClr val="0A1724"/>
          </a:solidFill>
          <a:ln>
            <a:solidFill>
              <a:srgbClr val="9A53E2"/>
            </a:solidFill>
          </a:ln>
          <a:effectLst>
            <a:outerShdw blurRad="1270000" dist="1739900" dir="16200000" sx="81000" sy="81000" rotWithShape="0">
              <a:schemeClr val="accent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7" name="矩形: 圆角 6"/>
          <p:cNvSpPr/>
          <p:nvPr/>
        </p:nvSpPr>
        <p:spPr>
          <a:xfrm>
            <a:off x="1236377" y="1151164"/>
            <a:ext cx="2419286" cy="632229"/>
          </a:xfrm>
          <a:prstGeom prst="roundRect">
            <a:avLst>
              <a:gd name="adj" fmla="val 50000"/>
            </a:avLst>
          </a:prstGeom>
          <a:solidFill>
            <a:srgbClr val="9A53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Freeform 14"/>
          <p:cNvSpPr/>
          <p:nvPr/>
        </p:nvSpPr>
        <p:spPr>
          <a:xfrm>
            <a:off x="4770119" y="1545747"/>
            <a:ext cx="3913348" cy="3042169"/>
          </a:xfrm>
          <a:custGeom>
            <a:avLst/>
            <a:gdLst/>
            <a:ahLst/>
            <a:cxnLst/>
            <a:rect l="0" t="0" r="0" b="0"/>
            <a:pathLst>
              <a:path w="5217797" h="4837464">
                <a:moveTo>
                  <a:pt x="215853" y="0"/>
                </a:moveTo>
                <a:lnTo>
                  <a:pt x="864652" y="0"/>
                </a:lnTo>
                <a:cubicBezTo>
                  <a:pt x="897090" y="0"/>
                  <a:pt x="925567" y="21746"/>
                  <a:pt x="934110" y="53039"/>
                </a:cubicBezTo>
                <a:lnTo>
                  <a:pt x="920375" y="2726"/>
                </a:lnTo>
                <a:cubicBezTo>
                  <a:pt x="979756" y="162403"/>
                  <a:pt x="1118772" y="274443"/>
                  <a:pt x="1280796" y="274443"/>
                </a:cubicBezTo>
                <a:lnTo>
                  <a:pt x="3851274" y="274443"/>
                </a:lnTo>
                <a:cubicBezTo>
                  <a:pt x="4013298" y="274443"/>
                  <a:pt x="4152314" y="162403"/>
                  <a:pt x="4211696" y="2726"/>
                </a:cubicBezTo>
                <a:lnTo>
                  <a:pt x="4197961" y="53039"/>
                </a:lnTo>
                <a:cubicBezTo>
                  <a:pt x="4206504" y="21746"/>
                  <a:pt x="4234982" y="0"/>
                  <a:pt x="4267420" y="0"/>
                </a:cubicBezTo>
                <a:lnTo>
                  <a:pt x="5001943" y="0"/>
                </a:lnTo>
                <a:cubicBezTo>
                  <a:pt x="5121155" y="0"/>
                  <a:pt x="5217796" y="109915"/>
                  <a:pt x="5217796" y="245501"/>
                </a:cubicBezTo>
                <a:lnTo>
                  <a:pt x="5217796" y="4591962"/>
                </a:lnTo>
                <a:cubicBezTo>
                  <a:pt x="5217796" y="4727548"/>
                  <a:pt x="5121155" y="4837463"/>
                  <a:pt x="5001943" y="4837463"/>
                </a:cubicBezTo>
                <a:lnTo>
                  <a:pt x="215853" y="4837463"/>
                </a:lnTo>
                <a:cubicBezTo>
                  <a:pt x="96641" y="4837463"/>
                  <a:pt x="0" y="4727548"/>
                  <a:pt x="0" y="4591962"/>
                </a:cubicBezTo>
                <a:lnTo>
                  <a:pt x="0" y="245501"/>
                </a:lnTo>
                <a:cubicBezTo>
                  <a:pt x="0" y="109915"/>
                  <a:pt x="96641" y="0"/>
                  <a:pt x="215853" y="0"/>
                </a:cubicBezTo>
                <a:close/>
              </a:path>
            </a:pathLst>
          </a:custGeom>
          <a:solidFill>
            <a:srgbClr val="0A1724"/>
          </a:solidFill>
          <a:ln>
            <a:solidFill>
              <a:srgbClr val="459DF5"/>
            </a:solidFill>
          </a:ln>
          <a:effectLst>
            <a:outerShdw blurRad="1270000" dist="1739900" dir="16200000" sx="81000" sy="81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200"/>
          </a:p>
        </p:txBody>
      </p:sp>
      <p:sp>
        <p:nvSpPr>
          <p:cNvPr id="13" name="矩形: 圆角 12"/>
          <p:cNvSpPr/>
          <p:nvPr/>
        </p:nvSpPr>
        <p:spPr>
          <a:xfrm>
            <a:off x="5424043" y="1151164"/>
            <a:ext cx="2419286" cy="632229"/>
          </a:xfrm>
          <a:prstGeom prst="roundRect">
            <a:avLst>
              <a:gd name="adj" fmla="val 442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ea typeface="Gilroy" panose="00000400000000000000" charset="0"/>
                <a:cs typeface="+mn-cs"/>
              </a:rPr>
              <a:t>UI/UX Design</a:t>
            </a:r>
            <a:endParaRPr kumimoji="0" lang="en-US" altLang="en-GB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ea typeface="Gilroy" panose="00000400000000000000" charset="0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7516" y="1276491"/>
            <a:ext cx="219700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ea typeface="Gilroy" panose="00000400000000000000" charset="0"/>
                <a:cs typeface="+mn-cs"/>
              </a:rPr>
              <a:t>Dynamic JavaScript Logic</a:t>
            </a:r>
            <a:endParaRPr kumimoji="0" lang="en-US" altLang="en-GB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ea typeface="Gilroy" panose="00000400000000000000" charset="0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16404" y="2106010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Name typing animation for interactive effect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5950" y="2528570"/>
            <a:ext cx="39560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Skills typing animation for visual appeal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15950" y="2929255"/>
            <a:ext cx="395605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Live date &amp; time update dynamically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5950" y="3379470"/>
            <a:ext cx="395541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Smooth scrolling behavior across sections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15950" y="3829685"/>
            <a:ext cx="381825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Section-based animation logic for storytelling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837430" y="2137410"/>
            <a:ext cx="393509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Clean and eye-friendly website layout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37430" y="2527935"/>
            <a:ext cx="378523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No over-crowding of sections or content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37340" y="2931097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Elegant spacing &amp; alignment for readability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837430" y="3280410"/>
            <a:ext cx="384619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Premium scroll experience for smooth navigation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37340" y="3814576"/>
            <a:ext cx="3694338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Focus on user engagement and interaction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17" name="文本框 5"/>
          <p:cNvSpPr txBox="1"/>
          <p:nvPr/>
        </p:nvSpPr>
        <p:spPr>
          <a:xfrm>
            <a:off x="3199765" y="138430"/>
            <a:ext cx="446976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en-GB" sz="2400"/>
              <a:t>JAVASCRIPT FEATURES &amp; UI/UX Design</a:t>
            </a:r>
            <a:endParaRPr lang="en-US" altLang="en-GB" sz="2400"/>
          </a:p>
        </p:txBody>
      </p:sp>
      <p:sp>
        <p:nvSpPr>
          <p:cNvPr id="4" name="文本框 28"/>
          <p:cNvSpPr txBox="1"/>
          <p:nvPr/>
        </p:nvSpPr>
        <p:spPr>
          <a:xfrm>
            <a:off x="616585" y="4279900"/>
            <a:ext cx="38182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9A53E2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Performance-optimized scripts for faster loading</a:t>
            </a:r>
            <a:endParaRPr lang="en-US" altLang="en-GB" sz="1200">
              <a:solidFill>
                <a:schemeClr val="bg1"/>
              </a:solidFill>
            </a:endParaRPr>
          </a:p>
        </p:txBody>
      </p:sp>
      <p:sp>
        <p:nvSpPr>
          <p:cNvPr id="9" name="文本框 33"/>
          <p:cNvSpPr txBox="1"/>
          <p:nvPr/>
        </p:nvSpPr>
        <p:spPr>
          <a:xfrm>
            <a:off x="4837340" y="4163826"/>
            <a:ext cx="369433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Gilroy" panose="00000400000000000000" charset="0"/>
              <a:buChar char="l"/>
            </a:pPr>
            <a:r>
              <a:rPr lang="en-US" altLang="en-GB" sz="1200">
                <a:solidFill>
                  <a:schemeClr val="bg1"/>
                </a:solidFill>
              </a:rPr>
              <a:t>Improves professional perception and credibility</a:t>
            </a:r>
            <a:endParaRPr lang="en-US" altLang="en-GB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reeform 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410102" y="1722677"/>
            <a:ext cx="1374562" cy="863348"/>
          </a:xfrm>
          <a:custGeom>
            <a:avLst/>
            <a:gdLst>
              <a:gd name="T0" fmla="*/ 825 w 825"/>
              <a:gd name="T1" fmla="*/ 11 h 518"/>
              <a:gd name="T2" fmla="*/ 795 w 825"/>
              <a:gd name="T3" fmla="*/ 7 h 518"/>
              <a:gd name="T4" fmla="*/ 763 w 825"/>
              <a:gd name="T5" fmla="*/ 75 h 518"/>
              <a:gd name="T6" fmla="*/ 748 w 825"/>
              <a:gd name="T7" fmla="*/ 74 h 518"/>
              <a:gd name="T8" fmla="*/ 748 w 825"/>
              <a:gd name="T9" fmla="*/ 74 h 518"/>
              <a:gd name="T10" fmla="*/ 728 w 825"/>
              <a:gd name="T11" fmla="*/ 1 h 518"/>
              <a:gd name="T12" fmla="*/ 694 w 825"/>
              <a:gd name="T13" fmla="*/ 0 h 518"/>
              <a:gd name="T14" fmla="*/ 0 w 825"/>
              <a:gd name="T15" fmla="*/ 494 h 518"/>
              <a:gd name="T16" fmla="*/ 680 w 825"/>
              <a:gd name="T17" fmla="*/ 73 h 518"/>
              <a:gd name="T18" fmla="*/ 680 w 825"/>
              <a:gd name="T19" fmla="*/ 73 h 518"/>
              <a:gd name="T20" fmla="*/ 78 w 825"/>
              <a:gd name="T21" fmla="*/ 490 h 518"/>
              <a:gd name="T22" fmla="*/ 644 w 825"/>
              <a:gd name="T23" fmla="*/ 2 h 518"/>
              <a:gd name="T24" fmla="*/ 18 w 825"/>
              <a:gd name="T25" fmla="*/ 447 h 518"/>
              <a:gd name="T26" fmla="*/ 634 w 825"/>
              <a:gd name="T27" fmla="*/ 75 h 518"/>
              <a:gd name="T28" fmla="*/ 634 w 825"/>
              <a:gd name="T29" fmla="*/ 75 h 518"/>
              <a:gd name="T30" fmla="*/ 97 w 825"/>
              <a:gd name="T31" fmla="*/ 448 h 518"/>
              <a:gd name="T32" fmla="*/ 594 w 825"/>
              <a:gd name="T33" fmla="*/ 8 h 518"/>
              <a:gd name="T34" fmla="*/ 40 w 825"/>
              <a:gd name="T35" fmla="*/ 402 h 518"/>
              <a:gd name="T36" fmla="*/ 589 w 825"/>
              <a:gd name="T37" fmla="*/ 81 h 518"/>
              <a:gd name="T38" fmla="*/ 589 w 825"/>
              <a:gd name="T39" fmla="*/ 81 h 518"/>
              <a:gd name="T40" fmla="*/ 118 w 825"/>
              <a:gd name="T41" fmla="*/ 408 h 518"/>
              <a:gd name="T42" fmla="*/ 544 w 825"/>
              <a:gd name="T43" fmla="*/ 17 h 518"/>
              <a:gd name="T44" fmla="*/ 64 w 825"/>
              <a:gd name="T45" fmla="*/ 358 h 518"/>
              <a:gd name="T46" fmla="*/ 545 w 825"/>
              <a:gd name="T47" fmla="*/ 90 h 518"/>
              <a:gd name="T48" fmla="*/ 545 w 825"/>
              <a:gd name="T49" fmla="*/ 90 h 518"/>
              <a:gd name="T50" fmla="*/ 142 w 825"/>
              <a:gd name="T51" fmla="*/ 369 h 518"/>
              <a:gd name="T52" fmla="*/ 495 w 825"/>
              <a:gd name="T53" fmla="*/ 29 h 518"/>
              <a:gd name="T54" fmla="*/ 92 w 825"/>
              <a:gd name="T55" fmla="*/ 315 h 518"/>
              <a:gd name="T56" fmla="*/ 501 w 825"/>
              <a:gd name="T57" fmla="*/ 102 h 518"/>
              <a:gd name="T58" fmla="*/ 501 w 825"/>
              <a:gd name="T59" fmla="*/ 102 h 518"/>
              <a:gd name="T60" fmla="*/ 169 w 825"/>
              <a:gd name="T61" fmla="*/ 332 h 518"/>
              <a:gd name="T62" fmla="*/ 448 w 825"/>
              <a:gd name="T63" fmla="*/ 44 h 518"/>
              <a:gd name="T64" fmla="*/ 123 w 825"/>
              <a:gd name="T65" fmla="*/ 275 h 518"/>
              <a:gd name="T66" fmla="*/ 458 w 825"/>
              <a:gd name="T67" fmla="*/ 117 h 518"/>
              <a:gd name="T68" fmla="*/ 458 w 825"/>
              <a:gd name="T69" fmla="*/ 117 h 518"/>
              <a:gd name="T70" fmla="*/ 198 w 825"/>
              <a:gd name="T71" fmla="*/ 297 h 518"/>
              <a:gd name="T72" fmla="*/ 401 w 825"/>
              <a:gd name="T73" fmla="*/ 63 h 518"/>
              <a:gd name="T74" fmla="*/ 156 w 825"/>
              <a:gd name="T75" fmla="*/ 237 h 518"/>
              <a:gd name="T76" fmla="*/ 416 w 825"/>
              <a:gd name="T77" fmla="*/ 135 h 518"/>
              <a:gd name="T78" fmla="*/ 416 w 825"/>
              <a:gd name="T79" fmla="*/ 135 h 518"/>
              <a:gd name="T80" fmla="*/ 230 w 825"/>
              <a:gd name="T81" fmla="*/ 264 h 518"/>
              <a:gd name="T82" fmla="*/ 355 w 825"/>
              <a:gd name="T83" fmla="*/ 85 h 518"/>
              <a:gd name="T84" fmla="*/ 191 w 825"/>
              <a:gd name="T85" fmla="*/ 201 h 518"/>
              <a:gd name="T86" fmla="*/ 375 w 825"/>
              <a:gd name="T87" fmla="*/ 156 h 518"/>
              <a:gd name="T88" fmla="*/ 375 w 825"/>
              <a:gd name="T89" fmla="*/ 156 h 518"/>
              <a:gd name="T90" fmla="*/ 263 w 825"/>
              <a:gd name="T91" fmla="*/ 234 h 518"/>
              <a:gd name="T92" fmla="*/ 311 w 825"/>
              <a:gd name="T93" fmla="*/ 110 h 518"/>
              <a:gd name="T94" fmla="*/ 229 w 825"/>
              <a:gd name="T95" fmla="*/ 168 h 518"/>
              <a:gd name="T96" fmla="*/ 336 w 825"/>
              <a:gd name="T97" fmla="*/ 179 h 518"/>
              <a:gd name="T98" fmla="*/ 336 w 825"/>
              <a:gd name="T99" fmla="*/ 179 h 518"/>
              <a:gd name="T100" fmla="*/ 299 w 825"/>
              <a:gd name="T101" fmla="*/ 205 h 518"/>
              <a:gd name="T102" fmla="*/ 311 w 825"/>
              <a:gd name="T103" fmla="*/ 196 h 518"/>
              <a:gd name="T104" fmla="*/ 317 w 825"/>
              <a:gd name="T105" fmla="*/ 192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5" h="518">
                <a:moveTo>
                  <a:pt x="813" y="82"/>
                </a:moveTo>
                <a:cubicBezTo>
                  <a:pt x="808" y="81"/>
                  <a:pt x="808" y="81"/>
                  <a:pt x="808" y="81"/>
                </a:cubicBezTo>
                <a:cubicBezTo>
                  <a:pt x="820" y="10"/>
                  <a:pt x="820" y="10"/>
                  <a:pt x="820" y="10"/>
                </a:cubicBezTo>
                <a:cubicBezTo>
                  <a:pt x="825" y="11"/>
                  <a:pt x="825" y="11"/>
                  <a:pt x="825" y="11"/>
                </a:cubicBezTo>
                <a:lnTo>
                  <a:pt x="813" y="82"/>
                </a:lnTo>
                <a:close/>
                <a:moveTo>
                  <a:pt x="793" y="79"/>
                </a:moveTo>
                <a:cubicBezTo>
                  <a:pt x="790" y="79"/>
                  <a:pt x="788" y="78"/>
                  <a:pt x="785" y="78"/>
                </a:cubicBezTo>
                <a:cubicBezTo>
                  <a:pt x="795" y="7"/>
                  <a:pt x="795" y="7"/>
                  <a:pt x="795" y="7"/>
                </a:cubicBezTo>
                <a:cubicBezTo>
                  <a:pt x="798" y="7"/>
                  <a:pt x="800" y="7"/>
                  <a:pt x="803" y="8"/>
                </a:cubicBezTo>
                <a:lnTo>
                  <a:pt x="793" y="79"/>
                </a:lnTo>
                <a:close/>
                <a:moveTo>
                  <a:pt x="770" y="76"/>
                </a:moveTo>
                <a:cubicBezTo>
                  <a:pt x="768" y="76"/>
                  <a:pt x="765" y="76"/>
                  <a:pt x="763" y="75"/>
                </a:cubicBezTo>
                <a:cubicBezTo>
                  <a:pt x="770" y="4"/>
                  <a:pt x="770" y="4"/>
                  <a:pt x="770" y="4"/>
                </a:cubicBezTo>
                <a:cubicBezTo>
                  <a:pt x="772" y="4"/>
                  <a:pt x="775" y="4"/>
                  <a:pt x="778" y="5"/>
                </a:cubicBezTo>
                <a:lnTo>
                  <a:pt x="770" y="76"/>
                </a:lnTo>
                <a:close/>
                <a:moveTo>
                  <a:pt x="748" y="74"/>
                </a:moveTo>
                <a:cubicBezTo>
                  <a:pt x="745" y="74"/>
                  <a:pt x="743" y="74"/>
                  <a:pt x="740" y="74"/>
                </a:cubicBezTo>
                <a:cubicBezTo>
                  <a:pt x="745" y="2"/>
                  <a:pt x="745" y="2"/>
                  <a:pt x="745" y="2"/>
                </a:cubicBezTo>
                <a:cubicBezTo>
                  <a:pt x="747" y="2"/>
                  <a:pt x="750" y="2"/>
                  <a:pt x="753" y="2"/>
                </a:cubicBezTo>
                <a:lnTo>
                  <a:pt x="748" y="74"/>
                </a:lnTo>
                <a:close/>
                <a:moveTo>
                  <a:pt x="725" y="73"/>
                </a:moveTo>
                <a:cubicBezTo>
                  <a:pt x="722" y="73"/>
                  <a:pt x="720" y="73"/>
                  <a:pt x="717" y="73"/>
                </a:cubicBezTo>
                <a:cubicBezTo>
                  <a:pt x="719" y="1"/>
                  <a:pt x="719" y="1"/>
                  <a:pt x="719" y="1"/>
                </a:cubicBezTo>
                <a:cubicBezTo>
                  <a:pt x="722" y="1"/>
                  <a:pt x="725" y="1"/>
                  <a:pt x="728" y="1"/>
                </a:cubicBezTo>
                <a:lnTo>
                  <a:pt x="725" y="73"/>
                </a:lnTo>
                <a:close/>
                <a:moveTo>
                  <a:pt x="702" y="72"/>
                </a:moveTo>
                <a:cubicBezTo>
                  <a:pt x="700" y="72"/>
                  <a:pt x="697" y="72"/>
                  <a:pt x="695" y="72"/>
                </a:cubicBezTo>
                <a:cubicBezTo>
                  <a:pt x="694" y="0"/>
                  <a:pt x="694" y="0"/>
                  <a:pt x="694" y="0"/>
                </a:cubicBezTo>
                <a:cubicBezTo>
                  <a:pt x="697" y="0"/>
                  <a:pt x="700" y="0"/>
                  <a:pt x="703" y="0"/>
                </a:cubicBezTo>
                <a:lnTo>
                  <a:pt x="702" y="72"/>
                </a:lnTo>
                <a:close/>
                <a:moveTo>
                  <a:pt x="67" y="518"/>
                </a:moveTo>
                <a:cubicBezTo>
                  <a:pt x="0" y="494"/>
                  <a:pt x="0" y="494"/>
                  <a:pt x="0" y="494"/>
                </a:cubicBezTo>
                <a:cubicBezTo>
                  <a:pt x="1" y="492"/>
                  <a:pt x="1" y="489"/>
                  <a:pt x="2" y="486"/>
                </a:cubicBezTo>
                <a:cubicBezTo>
                  <a:pt x="70" y="511"/>
                  <a:pt x="70" y="511"/>
                  <a:pt x="70" y="511"/>
                </a:cubicBezTo>
                <a:cubicBezTo>
                  <a:pt x="69" y="514"/>
                  <a:pt x="68" y="516"/>
                  <a:pt x="67" y="518"/>
                </a:cubicBezTo>
                <a:close/>
                <a:moveTo>
                  <a:pt x="680" y="73"/>
                </a:moveTo>
                <a:cubicBezTo>
                  <a:pt x="677" y="73"/>
                  <a:pt x="675" y="73"/>
                  <a:pt x="672" y="73"/>
                </a:cubicBezTo>
                <a:cubicBezTo>
                  <a:pt x="669" y="1"/>
                  <a:pt x="669" y="1"/>
                  <a:pt x="669" y="1"/>
                </a:cubicBezTo>
                <a:cubicBezTo>
                  <a:pt x="672" y="1"/>
                  <a:pt x="675" y="1"/>
                  <a:pt x="678" y="1"/>
                </a:cubicBezTo>
                <a:lnTo>
                  <a:pt x="680" y="73"/>
                </a:lnTo>
                <a:close/>
                <a:moveTo>
                  <a:pt x="75" y="497"/>
                </a:moveTo>
                <a:cubicBezTo>
                  <a:pt x="8" y="471"/>
                  <a:pt x="8" y="471"/>
                  <a:pt x="8" y="471"/>
                </a:cubicBezTo>
                <a:cubicBezTo>
                  <a:pt x="9" y="468"/>
                  <a:pt x="10" y="465"/>
                  <a:pt x="12" y="463"/>
                </a:cubicBezTo>
                <a:cubicBezTo>
                  <a:pt x="78" y="490"/>
                  <a:pt x="78" y="490"/>
                  <a:pt x="78" y="490"/>
                </a:cubicBezTo>
                <a:cubicBezTo>
                  <a:pt x="77" y="492"/>
                  <a:pt x="76" y="495"/>
                  <a:pt x="75" y="497"/>
                </a:cubicBezTo>
                <a:close/>
                <a:moveTo>
                  <a:pt x="657" y="74"/>
                </a:moveTo>
                <a:cubicBezTo>
                  <a:pt x="654" y="74"/>
                  <a:pt x="652" y="74"/>
                  <a:pt x="649" y="74"/>
                </a:cubicBezTo>
                <a:cubicBezTo>
                  <a:pt x="644" y="2"/>
                  <a:pt x="644" y="2"/>
                  <a:pt x="644" y="2"/>
                </a:cubicBezTo>
                <a:cubicBezTo>
                  <a:pt x="647" y="2"/>
                  <a:pt x="650" y="2"/>
                  <a:pt x="652" y="2"/>
                </a:cubicBezTo>
                <a:lnTo>
                  <a:pt x="657" y="74"/>
                </a:lnTo>
                <a:close/>
                <a:moveTo>
                  <a:pt x="84" y="476"/>
                </a:moveTo>
                <a:cubicBezTo>
                  <a:pt x="18" y="447"/>
                  <a:pt x="18" y="447"/>
                  <a:pt x="18" y="447"/>
                </a:cubicBezTo>
                <a:cubicBezTo>
                  <a:pt x="19" y="445"/>
                  <a:pt x="20" y="442"/>
                  <a:pt x="21" y="440"/>
                </a:cubicBezTo>
                <a:cubicBezTo>
                  <a:pt x="87" y="469"/>
                  <a:pt x="87" y="469"/>
                  <a:pt x="87" y="469"/>
                </a:cubicBezTo>
                <a:cubicBezTo>
                  <a:pt x="86" y="471"/>
                  <a:pt x="85" y="474"/>
                  <a:pt x="84" y="476"/>
                </a:cubicBezTo>
                <a:close/>
                <a:moveTo>
                  <a:pt x="634" y="75"/>
                </a:moveTo>
                <a:cubicBezTo>
                  <a:pt x="632" y="76"/>
                  <a:pt x="629" y="76"/>
                  <a:pt x="627" y="76"/>
                </a:cubicBezTo>
                <a:cubicBezTo>
                  <a:pt x="619" y="5"/>
                  <a:pt x="619" y="5"/>
                  <a:pt x="619" y="5"/>
                </a:cubicBezTo>
                <a:cubicBezTo>
                  <a:pt x="622" y="4"/>
                  <a:pt x="625" y="4"/>
                  <a:pt x="627" y="4"/>
                </a:cubicBezTo>
                <a:lnTo>
                  <a:pt x="634" y="75"/>
                </a:lnTo>
                <a:close/>
                <a:moveTo>
                  <a:pt x="94" y="455"/>
                </a:moveTo>
                <a:cubicBezTo>
                  <a:pt x="28" y="424"/>
                  <a:pt x="28" y="424"/>
                  <a:pt x="28" y="424"/>
                </a:cubicBezTo>
                <a:cubicBezTo>
                  <a:pt x="30" y="422"/>
                  <a:pt x="31" y="419"/>
                  <a:pt x="32" y="417"/>
                </a:cubicBezTo>
                <a:cubicBezTo>
                  <a:pt x="97" y="448"/>
                  <a:pt x="97" y="448"/>
                  <a:pt x="97" y="448"/>
                </a:cubicBezTo>
                <a:cubicBezTo>
                  <a:pt x="96" y="451"/>
                  <a:pt x="95" y="453"/>
                  <a:pt x="94" y="455"/>
                </a:cubicBezTo>
                <a:close/>
                <a:moveTo>
                  <a:pt x="612" y="78"/>
                </a:moveTo>
                <a:cubicBezTo>
                  <a:pt x="609" y="78"/>
                  <a:pt x="607" y="79"/>
                  <a:pt x="604" y="79"/>
                </a:cubicBezTo>
                <a:cubicBezTo>
                  <a:pt x="594" y="8"/>
                  <a:pt x="594" y="8"/>
                  <a:pt x="594" y="8"/>
                </a:cubicBezTo>
                <a:cubicBezTo>
                  <a:pt x="597" y="7"/>
                  <a:pt x="600" y="7"/>
                  <a:pt x="602" y="7"/>
                </a:cubicBezTo>
                <a:lnTo>
                  <a:pt x="612" y="78"/>
                </a:lnTo>
                <a:close/>
                <a:moveTo>
                  <a:pt x="104" y="435"/>
                </a:moveTo>
                <a:cubicBezTo>
                  <a:pt x="40" y="402"/>
                  <a:pt x="40" y="402"/>
                  <a:pt x="40" y="402"/>
                </a:cubicBezTo>
                <a:cubicBezTo>
                  <a:pt x="41" y="399"/>
                  <a:pt x="42" y="397"/>
                  <a:pt x="44" y="394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106" y="430"/>
                  <a:pt x="105" y="432"/>
                  <a:pt x="104" y="435"/>
                </a:cubicBezTo>
                <a:close/>
                <a:moveTo>
                  <a:pt x="589" y="81"/>
                </a:moveTo>
                <a:cubicBezTo>
                  <a:pt x="587" y="82"/>
                  <a:pt x="584" y="82"/>
                  <a:pt x="582" y="83"/>
                </a:cubicBezTo>
                <a:cubicBezTo>
                  <a:pt x="569" y="12"/>
                  <a:pt x="569" y="12"/>
                  <a:pt x="569" y="12"/>
                </a:cubicBezTo>
                <a:cubicBezTo>
                  <a:pt x="572" y="11"/>
                  <a:pt x="575" y="11"/>
                  <a:pt x="577" y="10"/>
                </a:cubicBezTo>
                <a:lnTo>
                  <a:pt x="589" y="81"/>
                </a:lnTo>
                <a:close/>
                <a:moveTo>
                  <a:pt x="114" y="415"/>
                </a:moveTo>
                <a:cubicBezTo>
                  <a:pt x="52" y="379"/>
                  <a:pt x="52" y="379"/>
                  <a:pt x="52" y="379"/>
                </a:cubicBezTo>
                <a:cubicBezTo>
                  <a:pt x="53" y="377"/>
                  <a:pt x="54" y="374"/>
                  <a:pt x="56" y="372"/>
                </a:cubicBezTo>
                <a:cubicBezTo>
                  <a:pt x="118" y="408"/>
                  <a:pt x="118" y="408"/>
                  <a:pt x="118" y="408"/>
                </a:cubicBezTo>
                <a:cubicBezTo>
                  <a:pt x="117" y="410"/>
                  <a:pt x="116" y="412"/>
                  <a:pt x="114" y="415"/>
                </a:cubicBezTo>
                <a:close/>
                <a:moveTo>
                  <a:pt x="567" y="85"/>
                </a:moveTo>
                <a:cubicBezTo>
                  <a:pt x="564" y="86"/>
                  <a:pt x="562" y="86"/>
                  <a:pt x="559" y="87"/>
                </a:cubicBezTo>
                <a:cubicBezTo>
                  <a:pt x="544" y="17"/>
                  <a:pt x="544" y="17"/>
                  <a:pt x="544" y="17"/>
                </a:cubicBezTo>
                <a:cubicBezTo>
                  <a:pt x="547" y="16"/>
                  <a:pt x="550" y="15"/>
                  <a:pt x="553" y="15"/>
                </a:cubicBezTo>
                <a:lnTo>
                  <a:pt x="567" y="85"/>
                </a:lnTo>
                <a:close/>
                <a:moveTo>
                  <a:pt x="126" y="395"/>
                </a:moveTo>
                <a:cubicBezTo>
                  <a:pt x="64" y="358"/>
                  <a:pt x="64" y="358"/>
                  <a:pt x="64" y="358"/>
                </a:cubicBezTo>
                <a:cubicBezTo>
                  <a:pt x="66" y="355"/>
                  <a:pt x="67" y="353"/>
                  <a:pt x="69" y="350"/>
                </a:cubicBezTo>
                <a:cubicBezTo>
                  <a:pt x="130" y="388"/>
                  <a:pt x="130" y="388"/>
                  <a:pt x="130" y="388"/>
                </a:cubicBezTo>
                <a:cubicBezTo>
                  <a:pt x="129" y="391"/>
                  <a:pt x="127" y="393"/>
                  <a:pt x="126" y="395"/>
                </a:cubicBezTo>
                <a:close/>
                <a:moveTo>
                  <a:pt x="545" y="90"/>
                </a:moveTo>
                <a:cubicBezTo>
                  <a:pt x="542" y="91"/>
                  <a:pt x="540" y="91"/>
                  <a:pt x="537" y="92"/>
                </a:cubicBezTo>
                <a:cubicBezTo>
                  <a:pt x="520" y="22"/>
                  <a:pt x="520" y="22"/>
                  <a:pt x="520" y="22"/>
                </a:cubicBezTo>
                <a:cubicBezTo>
                  <a:pt x="523" y="22"/>
                  <a:pt x="525" y="21"/>
                  <a:pt x="528" y="20"/>
                </a:cubicBezTo>
                <a:lnTo>
                  <a:pt x="545" y="90"/>
                </a:lnTo>
                <a:close/>
                <a:moveTo>
                  <a:pt x="138" y="376"/>
                </a:moveTo>
                <a:cubicBezTo>
                  <a:pt x="78" y="336"/>
                  <a:pt x="78" y="336"/>
                  <a:pt x="78" y="336"/>
                </a:cubicBezTo>
                <a:cubicBezTo>
                  <a:pt x="79" y="334"/>
                  <a:pt x="81" y="331"/>
                  <a:pt x="83" y="329"/>
                </a:cubicBezTo>
                <a:cubicBezTo>
                  <a:pt x="142" y="369"/>
                  <a:pt x="142" y="369"/>
                  <a:pt x="142" y="369"/>
                </a:cubicBezTo>
                <a:cubicBezTo>
                  <a:pt x="141" y="371"/>
                  <a:pt x="140" y="373"/>
                  <a:pt x="138" y="376"/>
                </a:cubicBezTo>
                <a:close/>
                <a:moveTo>
                  <a:pt x="523" y="96"/>
                </a:moveTo>
                <a:cubicBezTo>
                  <a:pt x="520" y="97"/>
                  <a:pt x="518" y="97"/>
                  <a:pt x="515" y="98"/>
                </a:cubicBezTo>
                <a:cubicBezTo>
                  <a:pt x="495" y="29"/>
                  <a:pt x="495" y="29"/>
                  <a:pt x="495" y="29"/>
                </a:cubicBezTo>
                <a:cubicBezTo>
                  <a:pt x="498" y="28"/>
                  <a:pt x="501" y="27"/>
                  <a:pt x="504" y="26"/>
                </a:cubicBezTo>
                <a:lnTo>
                  <a:pt x="523" y="96"/>
                </a:lnTo>
                <a:close/>
                <a:moveTo>
                  <a:pt x="151" y="357"/>
                </a:moveTo>
                <a:cubicBezTo>
                  <a:pt x="92" y="315"/>
                  <a:pt x="92" y="315"/>
                  <a:pt x="92" y="315"/>
                </a:cubicBezTo>
                <a:cubicBezTo>
                  <a:pt x="94" y="313"/>
                  <a:pt x="95" y="311"/>
                  <a:pt x="97" y="308"/>
                </a:cubicBezTo>
                <a:cubicBezTo>
                  <a:pt x="155" y="351"/>
                  <a:pt x="155" y="351"/>
                  <a:pt x="155" y="351"/>
                </a:cubicBezTo>
                <a:cubicBezTo>
                  <a:pt x="154" y="353"/>
                  <a:pt x="152" y="355"/>
                  <a:pt x="151" y="357"/>
                </a:cubicBezTo>
                <a:close/>
                <a:moveTo>
                  <a:pt x="501" y="102"/>
                </a:moveTo>
                <a:cubicBezTo>
                  <a:pt x="498" y="103"/>
                  <a:pt x="496" y="104"/>
                  <a:pt x="494" y="105"/>
                </a:cubicBezTo>
                <a:cubicBezTo>
                  <a:pt x="471" y="36"/>
                  <a:pt x="471" y="36"/>
                  <a:pt x="471" y="36"/>
                </a:cubicBezTo>
                <a:cubicBezTo>
                  <a:pt x="474" y="35"/>
                  <a:pt x="477" y="34"/>
                  <a:pt x="479" y="34"/>
                </a:cubicBezTo>
                <a:lnTo>
                  <a:pt x="501" y="102"/>
                </a:lnTo>
                <a:close/>
                <a:moveTo>
                  <a:pt x="164" y="338"/>
                </a:moveTo>
                <a:cubicBezTo>
                  <a:pt x="107" y="295"/>
                  <a:pt x="107" y="295"/>
                  <a:pt x="107" y="295"/>
                </a:cubicBezTo>
                <a:cubicBezTo>
                  <a:pt x="109" y="293"/>
                  <a:pt x="110" y="290"/>
                  <a:pt x="112" y="288"/>
                </a:cubicBezTo>
                <a:cubicBezTo>
                  <a:pt x="169" y="332"/>
                  <a:pt x="169" y="332"/>
                  <a:pt x="169" y="332"/>
                </a:cubicBezTo>
                <a:cubicBezTo>
                  <a:pt x="167" y="334"/>
                  <a:pt x="166" y="336"/>
                  <a:pt x="164" y="338"/>
                </a:cubicBezTo>
                <a:close/>
                <a:moveTo>
                  <a:pt x="479" y="109"/>
                </a:moveTo>
                <a:cubicBezTo>
                  <a:pt x="477" y="110"/>
                  <a:pt x="474" y="111"/>
                  <a:pt x="472" y="112"/>
                </a:cubicBezTo>
                <a:cubicBezTo>
                  <a:pt x="448" y="44"/>
                  <a:pt x="448" y="44"/>
                  <a:pt x="448" y="44"/>
                </a:cubicBezTo>
                <a:cubicBezTo>
                  <a:pt x="450" y="43"/>
                  <a:pt x="453" y="42"/>
                  <a:pt x="455" y="41"/>
                </a:cubicBezTo>
                <a:lnTo>
                  <a:pt x="479" y="109"/>
                </a:lnTo>
                <a:close/>
                <a:moveTo>
                  <a:pt x="178" y="320"/>
                </a:moveTo>
                <a:cubicBezTo>
                  <a:pt x="123" y="275"/>
                  <a:pt x="123" y="275"/>
                  <a:pt x="123" y="275"/>
                </a:cubicBezTo>
                <a:cubicBezTo>
                  <a:pt x="124" y="273"/>
                  <a:pt x="126" y="271"/>
                  <a:pt x="128" y="269"/>
                </a:cubicBezTo>
                <a:cubicBezTo>
                  <a:pt x="183" y="315"/>
                  <a:pt x="183" y="315"/>
                  <a:pt x="183" y="315"/>
                </a:cubicBezTo>
                <a:cubicBezTo>
                  <a:pt x="182" y="317"/>
                  <a:pt x="180" y="318"/>
                  <a:pt x="178" y="320"/>
                </a:cubicBezTo>
                <a:close/>
                <a:moveTo>
                  <a:pt x="458" y="117"/>
                </a:moveTo>
                <a:cubicBezTo>
                  <a:pt x="455" y="118"/>
                  <a:pt x="453" y="119"/>
                  <a:pt x="451" y="120"/>
                </a:cubicBezTo>
                <a:cubicBezTo>
                  <a:pt x="424" y="53"/>
                  <a:pt x="424" y="53"/>
                  <a:pt x="424" y="53"/>
                </a:cubicBezTo>
                <a:cubicBezTo>
                  <a:pt x="427" y="52"/>
                  <a:pt x="429" y="51"/>
                  <a:pt x="432" y="50"/>
                </a:cubicBezTo>
                <a:lnTo>
                  <a:pt x="458" y="117"/>
                </a:lnTo>
                <a:close/>
                <a:moveTo>
                  <a:pt x="193" y="303"/>
                </a:moveTo>
                <a:cubicBezTo>
                  <a:pt x="139" y="256"/>
                  <a:pt x="139" y="256"/>
                  <a:pt x="139" y="256"/>
                </a:cubicBezTo>
                <a:cubicBezTo>
                  <a:pt x="141" y="254"/>
                  <a:pt x="143" y="251"/>
                  <a:pt x="144" y="249"/>
                </a:cubicBezTo>
                <a:cubicBezTo>
                  <a:pt x="198" y="297"/>
                  <a:pt x="198" y="297"/>
                  <a:pt x="198" y="297"/>
                </a:cubicBezTo>
                <a:cubicBezTo>
                  <a:pt x="196" y="299"/>
                  <a:pt x="195" y="301"/>
                  <a:pt x="193" y="303"/>
                </a:cubicBezTo>
                <a:close/>
                <a:moveTo>
                  <a:pt x="437" y="126"/>
                </a:moveTo>
                <a:cubicBezTo>
                  <a:pt x="434" y="127"/>
                  <a:pt x="432" y="128"/>
                  <a:pt x="430" y="129"/>
                </a:cubicBezTo>
                <a:cubicBezTo>
                  <a:pt x="401" y="63"/>
                  <a:pt x="401" y="63"/>
                  <a:pt x="401" y="63"/>
                </a:cubicBezTo>
                <a:cubicBezTo>
                  <a:pt x="403" y="62"/>
                  <a:pt x="406" y="61"/>
                  <a:pt x="408" y="60"/>
                </a:cubicBezTo>
                <a:lnTo>
                  <a:pt x="437" y="126"/>
                </a:lnTo>
                <a:close/>
                <a:moveTo>
                  <a:pt x="208" y="286"/>
                </a:moveTo>
                <a:cubicBezTo>
                  <a:pt x="156" y="237"/>
                  <a:pt x="156" y="237"/>
                  <a:pt x="156" y="237"/>
                </a:cubicBezTo>
                <a:cubicBezTo>
                  <a:pt x="158" y="235"/>
                  <a:pt x="160" y="233"/>
                  <a:pt x="161" y="23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2" y="282"/>
                  <a:pt x="210" y="284"/>
                  <a:pt x="208" y="286"/>
                </a:cubicBezTo>
                <a:close/>
                <a:moveTo>
                  <a:pt x="416" y="135"/>
                </a:moveTo>
                <a:cubicBezTo>
                  <a:pt x="414" y="136"/>
                  <a:pt x="411" y="137"/>
                  <a:pt x="409" y="138"/>
                </a:cubicBezTo>
                <a:cubicBezTo>
                  <a:pt x="378" y="74"/>
                  <a:pt x="378" y="74"/>
                  <a:pt x="378" y="74"/>
                </a:cubicBezTo>
                <a:cubicBezTo>
                  <a:pt x="380" y="72"/>
                  <a:pt x="383" y="71"/>
                  <a:pt x="385" y="70"/>
                </a:cubicBezTo>
                <a:lnTo>
                  <a:pt x="416" y="135"/>
                </a:lnTo>
                <a:close/>
                <a:moveTo>
                  <a:pt x="224" y="270"/>
                </a:moveTo>
                <a:cubicBezTo>
                  <a:pt x="173" y="219"/>
                  <a:pt x="173" y="219"/>
                  <a:pt x="173" y="219"/>
                </a:cubicBezTo>
                <a:cubicBezTo>
                  <a:pt x="175" y="217"/>
                  <a:pt x="177" y="215"/>
                  <a:pt x="179" y="213"/>
                </a:cubicBezTo>
                <a:cubicBezTo>
                  <a:pt x="230" y="264"/>
                  <a:pt x="230" y="264"/>
                  <a:pt x="230" y="264"/>
                </a:cubicBezTo>
                <a:cubicBezTo>
                  <a:pt x="228" y="266"/>
                  <a:pt x="226" y="268"/>
                  <a:pt x="224" y="270"/>
                </a:cubicBezTo>
                <a:close/>
                <a:moveTo>
                  <a:pt x="395" y="145"/>
                </a:moveTo>
                <a:cubicBezTo>
                  <a:pt x="393" y="146"/>
                  <a:pt x="391" y="147"/>
                  <a:pt x="389" y="149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8" y="84"/>
                  <a:pt x="360" y="82"/>
                  <a:pt x="363" y="81"/>
                </a:cubicBezTo>
                <a:lnTo>
                  <a:pt x="395" y="145"/>
                </a:lnTo>
                <a:close/>
                <a:moveTo>
                  <a:pt x="241" y="254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93" y="199"/>
                  <a:pt x="195" y="197"/>
                  <a:pt x="198" y="196"/>
                </a:cubicBezTo>
                <a:cubicBezTo>
                  <a:pt x="246" y="249"/>
                  <a:pt x="246" y="249"/>
                  <a:pt x="246" y="249"/>
                </a:cubicBezTo>
                <a:cubicBezTo>
                  <a:pt x="244" y="250"/>
                  <a:pt x="242" y="252"/>
                  <a:pt x="241" y="254"/>
                </a:cubicBezTo>
                <a:close/>
                <a:moveTo>
                  <a:pt x="375" y="156"/>
                </a:moveTo>
                <a:cubicBezTo>
                  <a:pt x="373" y="157"/>
                  <a:pt x="371" y="158"/>
                  <a:pt x="369" y="160"/>
                </a:cubicBezTo>
                <a:cubicBezTo>
                  <a:pt x="333" y="97"/>
                  <a:pt x="333" y="97"/>
                  <a:pt x="333" y="97"/>
                </a:cubicBezTo>
                <a:cubicBezTo>
                  <a:pt x="336" y="95"/>
                  <a:pt x="338" y="94"/>
                  <a:pt x="341" y="93"/>
                </a:cubicBezTo>
                <a:lnTo>
                  <a:pt x="375" y="156"/>
                </a:lnTo>
                <a:close/>
                <a:moveTo>
                  <a:pt x="257" y="239"/>
                </a:moveTo>
                <a:cubicBezTo>
                  <a:pt x="210" y="184"/>
                  <a:pt x="210" y="184"/>
                  <a:pt x="210" y="184"/>
                </a:cubicBezTo>
                <a:cubicBezTo>
                  <a:pt x="212" y="182"/>
                  <a:pt x="214" y="181"/>
                  <a:pt x="216" y="179"/>
                </a:cubicBezTo>
                <a:cubicBezTo>
                  <a:pt x="263" y="234"/>
                  <a:pt x="263" y="234"/>
                  <a:pt x="263" y="234"/>
                </a:cubicBezTo>
                <a:cubicBezTo>
                  <a:pt x="261" y="235"/>
                  <a:pt x="259" y="237"/>
                  <a:pt x="257" y="239"/>
                </a:cubicBezTo>
                <a:close/>
                <a:moveTo>
                  <a:pt x="356" y="167"/>
                </a:moveTo>
                <a:cubicBezTo>
                  <a:pt x="353" y="168"/>
                  <a:pt x="351" y="170"/>
                  <a:pt x="349" y="171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4" y="108"/>
                  <a:pt x="316" y="107"/>
                  <a:pt x="319" y="105"/>
                </a:cubicBezTo>
                <a:lnTo>
                  <a:pt x="356" y="167"/>
                </a:lnTo>
                <a:close/>
                <a:moveTo>
                  <a:pt x="275" y="224"/>
                </a:moveTo>
                <a:cubicBezTo>
                  <a:pt x="229" y="168"/>
                  <a:pt x="229" y="168"/>
                  <a:pt x="229" y="168"/>
                </a:cubicBezTo>
                <a:cubicBezTo>
                  <a:pt x="231" y="166"/>
                  <a:pt x="234" y="165"/>
                  <a:pt x="236" y="163"/>
                </a:cubicBezTo>
                <a:cubicBezTo>
                  <a:pt x="281" y="219"/>
                  <a:pt x="281" y="219"/>
                  <a:pt x="281" y="219"/>
                </a:cubicBezTo>
                <a:cubicBezTo>
                  <a:pt x="279" y="221"/>
                  <a:pt x="277" y="222"/>
                  <a:pt x="275" y="224"/>
                </a:cubicBezTo>
                <a:close/>
                <a:moveTo>
                  <a:pt x="336" y="179"/>
                </a:moveTo>
                <a:cubicBezTo>
                  <a:pt x="334" y="181"/>
                  <a:pt x="332" y="182"/>
                  <a:pt x="330" y="183"/>
                </a:cubicBezTo>
                <a:cubicBezTo>
                  <a:pt x="290" y="123"/>
                  <a:pt x="290" y="123"/>
                  <a:pt x="290" y="123"/>
                </a:cubicBezTo>
                <a:cubicBezTo>
                  <a:pt x="293" y="122"/>
                  <a:pt x="295" y="120"/>
                  <a:pt x="297" y="119"/>
                </a:cubicBezTo>
                <a:lnTo>
                  <a:pt x="336" y="179"/>
                </a:lnTo>
                <a:close/>
                <a:moveTo>
                  <a:pt x="293" y="210"/>
                </a:moveTo>
                <a:cubicBezTo>
                  <a:pt x="249" y="152"/>
                  <a:pt x="249" y="152"/>
                  <a:pt x="249" y="152"/>
                </a:cubicBezTo>
                <a:cubicBezTo>
                  <a:pt x="251" y="151"/>
                  <a:pt x="254" y="149"/>
                  <a:pt x="256" y="147"/>
                </a:cubicBezTo>
                <a:cubicBezTo>
                  <a:pt x="299" y="205"/>
                  <a:pt x="299" y="205"/>
                  <a:pt x="299" y="205"/>
                </a:cubicBezTo>
                <a:cubicBezTo>
                  <a:pt x="297" y="207"/>
                  <a:pt x="295" y="208"/>
                  <a:pt x="293" y="210"/>
                </a:cubicBezTo>
                <a:close/>
                <a:moveTo>
                  <a:pt x="317" y="192"/>
                </a:moveTo>
                <a:cubicBezTo>
                  <a:pt x="316" y="193"/>
                  <a:pt x="314" y="194"/>
                  <a:pt x="313" y="195"/>
                </a:cubicBezTo>
                <a:cubicBezTo>
                  <a:pt x="311" y="196"/>
                  <a:pt x="311" y="196"/>
                  <a:pt x="311" y="196"/>
                </a:cubicBezTo>
                <a:cubicBezTo>
                  <a:pt x="269" y="137"/>
                  <a:pt x="269" y="137"/>
                  <a:pt x="269" y="137"/>
                </a:cubicBezTo>
                <a:cubicBezTo>
                  <a:pt x="271" y="136"/>
                  <a:pt x="271" y="136"/>
                  <a:pt x="271" y="136"/>
                </a:cubicBezTo>
                <a:cubicBezTo>
                  <a:pt x="273" y="135"/>
                  <a:pt x="275" y="134"/>
                  <a:pt x="276" y="133"/>
                </a:cubicBezTo>
                <a:lnTo>
                  <a:pt x="317" y="192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lumMod val="67000"/>
                  <a:lumOff val="33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3459609" y="1819022"/>
            <a:ext cx="2224783" cy="2224782"/>
            <a:chOff x="4519497" y="2236187"/>
            <a:chExt cx="3153006" cy="3153006"/>
          </a:xfrm>
        </p:grpSpPr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4519497" y="2236187"/>
              <a:ext cx="3153006" cy="31530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78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9525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96000">
                    <a:schemeClr val="accent1"/>
                  </a:gs>
                </a:gsLst>
                <a:lin ang="5400000" scaled="1"/>
                <a:tileRect/>
              </a:gradFill>
            </a:ln>
            <a:effectLst>
              <a:innerShdw blurRad="393700">
                <a:schemeClr val="accent1">
                  <a:lumMod val="75000"/>
                  <a:alpha val="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noAutofit/>
            </a:bodyPr>
            <a:lstStyle/>
            <a:p>
              <a:pPr algn="ctr" defTabSz="109855"/>
              <a:endParaRPr lang="zh-CN" altLang="en-US" sz="435" dirty="0">
                <a:solidFill>
                  <a:prstClr val="white"/>
                </a:solidFill>
                <a:latin typeface="+mj-lt"/>
                <a:ea typeface="+mj-ea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669734" y="2394994"/>
              <a:ext cx="2830902" cy="2835394"/>
            </a:xfrm>
            <a:custGeom>
              <a:avLst/>
              <a:gdLst>
                <a:gd name="T0" fmla="*/ 613 w 1168"/>
                <a:gd name="T1" fmla="*/ 1148 h 1169"/>
                <a:gd name="T2" fmla="*/ 647 w 1168"/>
                <a:gd name="T3" fmla="*/ 1165 h 1169"/>
                <a:gd name="T4" fmla="*/ 501 w 1168"/>
                <a:gd name="T5" fmla="*/ 1163 h 1169"/>
                <a:gd name="T6" fmla="*/ 473 w 1168"/>
                <a:gd name="T7" fmla="*/ 1138 h 1169"/>
                <a:gd name="T8" fmla="*/ 453 w 1168"/>
                <a:gd name="T9" fmla="*/ 1154 h 1169"/>
                <a:gd name="T10" fmla="*/ 752 w 1168"/>
                <a:gd name="T11" fmla="*/ 1123 h 1169"/>
                <a:gd name="T12" fmla="*/ 789 w 1168"/>
                <a:gd name="T13" fmla="*/ 1132 h 1169"/>
                <a:gd name="T14" fmla="*/ 360 w 1168"/>
                <a:gd name="T15" fmla="*/ 1124 h 1169"/>
                <a:gd name="T16" fmla="*/ 339 w 1168"/>
                <a:gd name="T17" fmla="*/ 1093 h 1169"/>
                <a:gd name="T18" fmla="*/ 316 w 1168"/>
                <a:gd name="T19" fmla="*/ 1103 h 1169"/>
                <a:gd name="T20" fmla="*/ 880 w 1168"/>
                <a:gd name="T21" fmla="*/ 1065 h 1169"/>
                <a:gd name="T22" fmla="*/ 918 w 1168"/>
                <a:gd name="T23" fmla="*/ 1064 h 1169"/>
                <a:gd name="T24" fmla="*/ 233 w 1168"/>
                <a:gd name="T25" fmla="*/ 1051 h 1169"/>
                <a:gd name="T26" fmla="*/ 220 w 1168"/>
                <a:gd name="T27" fmla="*/ 1016 h 1169"/>
                <a:gd name="T28" fmla="*/ 195 w 1168"/>
                <a:gd name="T29" fmla="*/ 1020 h 1169"/>
                <a:gd name="T30" fmla="*/ 990 w 1168"/>
                <a:gd name="T31" fmla="*/ 976 h 1169"/>
                <a:gd name="T32" fmla="*/ 1026 w 1168"/>
                <a:gd name="T33" fmla="*/ 966 h 1169"/>
                <a:gd name="T34" fmla="*/ 128 w 1168"/>
                <a:gd name="T35" fmla="*/ 950 h 1169"/>
                <a:gd name="T36" fmla="*/ 125 w 1168"/>
                <a:gd name="T37" fmla="*/ 912 h 1169"/>
                <a:gd name="T38" fmla="*/ 99 w 1168"/>
                <a:gd name="T39" fmla="*/ 910 h 1169"/>
                <a:gd name="T40" fmla="*/ 1075 w 1168"/>
                <a:gd name="T41" fmla="*/ 863 h 1169"/>
                <a:gd name="T42" fmla="*/ 1107 w 1168"/>
                <a:gd name="T43" fmla="*/ 844 h 1169"/>
                <a:gd name="T44" fmla="*/ 52 w 1168"/>
                <a:gd name="T45" fmla="*/ 825 h 1169"/>
                <a:gd name="T46" fmla="*/ 58 w 1168"/>
                <a:gd name="T47" fmla="*/ 788 h 1169"/>
                <a:gd name="T48" fmla="*/ 33 w 1168"/>
                <a:gd name="T49" fmla="*/ 780 h 1169"/>
                <a:gd name="T50" fmla="*/ 1129 w 1168"/>
                <a:gd name="T51" fmla="*/ 732 h 1169"/>
                <a:gd name="T52" fmla="*/ 1156 w 1168"/>
                <a:gd name="T53" fmla="*/ 706 h 1169"/>
                <a:gd name="T54" fmla="*/ 9 w 1168"/>
                <a:gd name="T55" fmla="*/ 686 h 1169"/>
                <a:gd name="T56" fmla="*/ 24 w 1168"/>
                <a:gd name="T57" fmla="*/ 651 h 1169"/>
                <a:gd name="T58" fmla="*/ 2 w 1168"/>
                <a:gd name="T59" fmla="*/ 637 h 1169"/>
                <a:gd name="T60" fmla="*/ 1148 w 1168"/>
                <a:gd name="T61" fmla="*/ 592 h 1169"/>
                <a:gd name="T62" fmla="*/ 0 w 1168"/>
                <a:gd name="T63" fmla="*/ 564 h 1169"/>
                <a:gd name="T64" fmla="*/ 22 w 1168"/>
                <a:gd name="T65" fmla="*/ 534 h 1169"/>
                <a:gd name="T66" fmla="*/ 1144 w 1168"/>
                <a:gd name="T67" fmla="*/ 514 h 1169"/>
                <a:gd name="T68" fmla="*/ 1159 w 1168"/>
                <a:gd name="T69" fmla="*/ 479 h 1169"/>
                <a:gd name="T70" fmla="*/ 1136 w 1168"/>
                <a:gd name="T71" fmla="*/ 467 h 1169"/>
                <a:gd name="T72" fmla="*/ 23 w 1168"/>
                <a:gd name="T73" fmla="*/ 420 h 1169"/>
                <a:gd name="T74" fmla="*/ 52 w 1168"/>
                <a:gd name="T75" fmla="*/ 396 h 1169"/>
                <a:gd name="T76" fmla="*/ 1109 w 1168"/>
                <a:gd name="T77" fmla="*/ 377 h 1169"/>
                <a:gd name="T78" fmla="*/ 1115 w 1168"/>
                <a:gd name="T79" fmla="*/ 340 h 1169"/>
                <a:gd name="T80" fmla="*/ 1090 w 1168"/>
                <a:gd name="T81" fmla="*/ 334 h 1169"/>
                <a:gd name="T82" fmla="*/ 82 w 1168"/>
                <a:gd name="T83" fmla="*/ 286 h 1169"/>
                <a:gd name="T84" fmla="*/ 116 w 1168"/>
                <a:gd name="T85" fmla="*/ 269 h 1169"/>
                <a:gd name="T86" fmla="*/ 1041 w 1168"/>
                <a:gd name="T87" fmla="*/ 254 h 1169"/>
                <a:gd name="T88" fmla="*/ 1037 w 1168"/>
                <a:gd name="T89" fmla="*/ 216 h 1169"/>
                <a:gd name="T90" fmla="*/ 1012 w 1168"/>
                <a:gd name="T91" fmla="*/ 217 h 1169"/>
                <a:gd name="T92" fmla="*/ 172 w 1168"/>
                <a:gd name="T93" fmla="*/ 171 h 1169"/>
                <a:gd name="T94" fmla="*/ 209 w 1168"/>
                <a:gd name="T95" fmla="*/ 163 h 1169"/>
                <a:gd name="T96" fmla="*/ 945 w 1168"/>
                <a:gd name="T97" fmla="*/ 151 h 1169"/>
                <a:gd name="T98" fmla="*/ 932 w 1168"/>
                <a:gd name="T99" fmla="*/ 115 h 1169"/>
                <a:gd name="T100" fmla="*/ 907 w 1168"/>
                <a:gd name="T101" fmla="*/ 122 h 1169"/>
                <a:gd name="T102" fmla="*/ 287 w 1168"/>
                <a:gd name="T103" fmla="*/ 81 h 1169"/>
                <a:gd name="T104" fmla="*/ 325 w 1168"/>
                <a:gd name="T105" fmla="*/ 83 h 1169"/>
                <a:gd name="T106" fmla="*/ 826 w 1168"/>
                <a:gd name="T107" fmla="*/ 75 h 1169"/>
                <a:gd name="T108" fmla="*/ 804 w 1168"/>
                <a:gd name="T109" fmla="*/ 43 h 1169"/>
                <a:gd name="T110" fmla="*/ 782 w 1168"/>
                <a:gd name="T111" fmla="*/ 56 h 1169"/>
                <a:gd name="T112" fmla="*/ 421 w 1168"/>
                <a:gd name="T113" fmla="*/ 23 h 1169"/>
                <a:gd name="T114" fmla="*/ 457 w 1168"/>
                <a:gd name="T115" fmla="*/ 35 h 1169"/>
                <a:gd name="T116" fmla="*/ 691 w 1168"/>
                <a:gd name="T117" fmla="*/ 31 h 1169"/>
                <a:gd name="T118" fmla="*/ 663 w 1168"/>
                <a:gd name="T119" fmla="*/ 6 h 1169"/>
                <a:gd name="T120" fmla="*/ 645 w 1168"/>
                <a:gd name="T121" fmla="*/ 24 h 1169"/>
                <a:gd name="T122" fmla="*/ 566 w 1168"/>
                <a:gd name="T123" fmla="*/ 1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68" h="1169">
                  <a:moveTo>
                    <a:pt x="590" y="1169"/>
                  </a:moveTo>
                  <a:cubicBezTo>
                    <a:pt x="590" y="1149"/>
                    <a:pt x="590" y="1149"/>
                    <a:pt x="590" y="1149"/>
                  </a:cubicBezTo>
                  <a:cubicBezTo>
                    <a:pt x="593" y="1149"/>
                    <a:pt x="595" y="1149"/>
                    <a:pt x="598" y="1148"/>
                  </a:cubicBezTo>
                  <a:cubicBezTo>
                    <a:pt x="598" y="1168"/>
                    <a:pt x="598" y="1168"/>
                    <a:pt x="598" y="1168"/>
                  </a:cubicBezTo>
                  <a:cubicBezTo>
                    <a:pt x="596" y="1169"/>
                    <a:pt x="593" y="1169"/>
                    <a:pt x="590" y="1169"/>
                  </a:cubicBezTo>
                  <a:moveTo>
                    <a:pt x="574" y="1169"/>
                  </a:moveTo>
                  <a:cubicBezTo>
                    <a:pt x="571" y="1168"/>
                    <a:pt x="568" y="1168"/>
                    <a:pt x="566" y="1168"/>
                  </a:cubicBezTo>
                  <a:cubicBezTo>
                    <a:pt x="566" y="1148"/>
                    <a:pt x="566" y="1148"/>
                    <a:pt x="566" y="1148"/>
                  </a:cubicBezTo>
                  <a:cubicBezTo>
                    <a:pt x="569" y="1148"/>
                    <a:pt x="572" y="1148"/>
                    <a:pt x="574" y="1149"/>
                  </a:cubicBezTo>
                  <a:cubicBezTo>
                    <a:pt x="574" y="1169"/>
                    <a:pt x="574" y="1169"/>
                    <a:pt x="574" y="1169"/>
                  </a:cubicBezTo>
                  <a:moveTo>
                    <a:pt x="615" y="1168"/>
                  </a:moveTo>
                  <a:cubicBezTo>
                    <a:pt x="613" y="1148"/>
                    <a:pt x="613" y="1148"/>
                    <a:pt x="613" y="1148"/>
                  </a:cubicBezTo>
                  <a:cubicBezTo>
                    <a:pt x="616" y="1148"/>
                    <a:pt x="619" y="1148"/>
                    <a:pt x="621" y="1147"/>
                  </a:cubicBezTo>
                  <a:cubicBezTo>
                    <a:pt x="623" y="1167"/>
                    <a:pt x="623" y="1167"/>
                    <a:pt x="623" y="1167"/>
                  </a:cubicBezTo>
                  <a:cubicBezTo>
                    <a:pt x="620" y="1168"/>
                    <a:pt x="617" y="1168"/>
                    <a:pt x="615" y="1168"/>
                  </a:cubicBezTo>
                  <a:moveTo>
                    <a:pt x="549" y="1168"/>
                  </a:moveTo>
                  <a:cubicBezTo>
                    <a:pt x="547" y="1167"/>
                    <a:pt x="544" y="1167"/>
                    <a:pt x="541" y="1167"/>
                  </a:cubicBezTo>
                  <a:cubicBezTo>
                    <a:pt x="543" y="1147"/>
                    <a:pt x="543" y="1147"/>
                    <a:pt x="543" y="1147"/>
                  </a:cubicBezTo>
                  <a:cubicBezTo>
                    <a:pt x="545" y="1147"/>
                    <a:pt x="548" y="1147"/>
                    <a:pt x="551" y="1148"/>
                  </a:cubicBezTo>
                  <a:cubicBezTo>
                    <a:pt x="549" y="1168"/>
                    <a:pt x="549" y="1168"/>
                    <a:pt x="549" y="1168"/>
                  </a:cubicBezTo>
                  <a:moveTo>
                    <a:pt x="639" y="1166"/>
                  </a:moveTo>
                  <a:cubicBezTo>
                    <a:pt x="637" y="1146"/>
                    <a:pt x="637" y="1146"/>
                    <a:pt x="637" y="1146"/>
                  </a:cubicBezTo>
                  <a:cubicBezTo>
                    <a:pt x="640" y="1146"/>
                    <a:pt x="642" y="1146"/>
                    <a:pt x="645" y="1145"/>
                  </a:cubicBezTo>
                  <a:cubicBezTo>
                    <a:pt x="647" y="1165"/>
                    <a:pt x="647" y="1165"/>
                    <a:pt x="647" y="1165"/>
                  </a:cubicBezTo>
                  <a:cubicBezTo>
                    <a:pt x="644" y="1166"/>
                    <a:pt x="642" y="1166"/>
                    <a:pt x="639" y="1166"/>
                  </a:cubicBezTo>
                  <a:moveTo>
                    <a:pt x="525" y="1166"/>
                  </a:moveTo>
                  <a:cubicBezTo>
                    <a:pt x="522" y="1165"/>
                    <a:pt x="520" y="1165"/>
                    <a:pt x="517" y="1165"/>
                  </a:cubicBezTo>
                  <a:cubicBezTo>
                    <a:pt x="519" y="1145"/>
                    <a:pt x="519" y="1145"/>
                    <a:pt x="519" y="1145"/>
                  </a:cubicBezTo>
                  <a:cubicBezTo>
                    <a:pt x="522" y="1145"/>
                    <a:pt x="525" y="1146"/>
                    <a:pt x="527" y="1146"/>
                  </a:cubicBezTo>
                  <a:cubicBezTo>
                    <a:pt x="525" y="1166"/>
                    <a:pt x="525" y="1166"/>
                    <a:pt x="525" y="1166"/>
                  </a:cubicBezTo>
                  <a:moveTo>
                    <a:pt x="663" y="1163"/>
                  </a:moveTo>
                  <a:cubicBezTo>
                    <a:pt x="660" y="1143"/>
                    <a:pt x="660" y="1143"/>
                    <a:pt x="660" y="1143"/>
                  </a:cubicBezTo>
                  <a:cubicBezTo>
                    <a:pt x="663" y="1143"/>
                    <a:pt x="666" y="1143"/>
                    <a:pt x="668" y="1142"/>
                  </a:cubicBezTo>
                  <a:cubicBezTo>
                    <a:pt x="671" y="1162"/>
                    <a:pt x="671" y="1162"/>
                    <a:pt x="671" y="1162"/>
                  </a:cubicBezTo>
                  <a:cubicBezTo>
                    <a:pt x="668" y="1163"/>
                    <a:pt x="666" y="1163"/>
                    <a:pt x="663" y="1163"/>
                  </a:cubicBezTo>
                  <a:moveTo>
                    <a:pt x="501" y="1163"/>
                  </a:moveTo>
                  <a:cubicBezTo>
                    <a:pt x="498" y="1162"/>
                    <a:pt x="496" y="1162"/>
                    <a:pt x="493" y="1162"/>
                  </a:cubicBezTo>
                  <a:cubicBezTo>
                    <a:pt x="496" y="1142"/>
                    <a:pt x="496" y="1142"/>
                    <a:pt x="496" y="1142"/>
                  </a:cubicBezTo>
                  <a:cubicBezTo>
                    <a:pt x="499" y="1142"/>
                    <a:pt x="501" y="1143"/>
                    <a:pt x="504" y="1143"/>
                  </a:cubicBezTo>
                  <a:cubicBezTo>
                    <a:pt x="501" y="1163"/>
                    <a:pt x="501" y="1163"/>
                    <a:pt x="501" y="1163"/>
                  </a:cubicBezTo>
                  <a:moveTo>
                    <a:pt x="687" y="1160"/>
                  </a:moveTo>
                  <a:cubicBezTo>
                    <a:pt x="684" y="1140"/>
                    <a:pt x="684" y="1140"/>
                    <a:pt x="684" y="1140"/>
                  </a:cubicBezTo>
                  <a:cubicBezTo>
                    <a:pt x="686" y="1139"/>
                    <a:pt x="689" y="1139"/>
                    <a:pt x="691" y="1138"/>
                  </a:cubicBezTo>
                  <a:cubicBezTo>
                    <a:pt x="695" y="1158"/>
                    <a:pt x="695" y="1158"/>
                    <a:pt x="695" y="1158"/>
                  </a:cubicBezTo>
                  <a:cubicBezTo>
                    <a:pt x="693" y="1159"/>
                    <a:pt x="690" y="1159"/>
                    <a:pt x="687" y="1160"/>
                  </a:cubicBezTo>
                  <a:moveTo>
                    <a:pt x="477" y="1159"/>
                  </a:moveTo>
                  <a:cubicBezTo>
                    <a:pt x="474" y="1158"/>
                    <a:pt x="471" y="1158"/>
                    <a:pt x="469" y="1157"/>
                  </a:cubicBezTo>
                  <a:cubicBezTo>
                    <a:pt x="473" y="1138"/>
                    <a:pt x="473" y="1138"/>
                    <a:pt x="473" y="1138"/>
                  </a:cubicBezTo>
                  <a:cubicBezTo>
                    <a:pt x="475" y="1138"/>
                    <a:pt x="478" y="1139"/>
                    <a:pt x="480" y="1139"/>
                  </a:cubicBezTo>
                  <a:cubicBezTo>
                    <a:pt x="477" y="1159"/>
                    <a:pt x="477" y="1159"/>
                    <a:pt x="477" y="1159"/>
                  </a:cubicBezTo>
                  <a:moveTo>
                    <a:pt x="711" y="1155"/>
                  </a:moveTo>
                  <a:cubicBezTo>
                    <a:pt x="707" y="1135"/>
                    <a:pt x="707" y="1135"/>
                    <a:pt x="707" y="1135"/>
                  </a:cubicBezTo>
                  <a:cubicBezTo>
                    <a:pt x="709" y="1135"/>
                    <a:pt x="712" y="1134"/>
                    <a:pt x="715" y="1133"/>
                  </a:cubicBezTo>
                  <a:cubicBezTo>
                    <a:pt x="719" y="1153"/>
                    <a:pt x="719" y="1153"/>
                    <a:pt x="719" y="1153"/>
                  </a:cubicBezTo>
                  <a:cubicBezTo>
                    <a:pt x="716" y="1154"/>
                    <a:pt x="714" y="1154"/>
                    <a:pt x="711" y="1155"/>
                  </a:cubicBezTo>
                  <a:moveTo>
                    <a:pt x="453" y="1154"/>
                  </a:moveTo>
                  <a:cubicBezTo>
                    <a:pt x="450" y="1153"/>
                    <a:pt x="448" y="1153"/>
                    <a:pt x="445" y="1152"/>
                  </a:cubicBezTo>
                  <a:cubicBezTo>
                    <a:pt x="450" y="1133"/>
                    <a:pt x="450" y="1133"/>
                    <a:pt x="450" y="1133"/>
                  </a:cubicBezTo>
                  <a:cubicBezTo>
                    <a:pt x="452" y="1133"/>
                    <a:pt x="455" y="1134"/>
                    <a:pt x="457" y="1134"/>
                  </a:cubicBezTo>
                  <a:cubicBezTo>
                    <a:pt x="453" y="1154"/>
                    <a:pt x="453" y="1154"/>
                    <a:pt x="453" y="1154"/>
                  </a:cubicBezTo>
                  <a:moveTo>
                    <a:pt x="735" y="1149"/>
                  </a:moveTo>
                  <a:cubicBezTo>
                    <a:pt x="730" y="1130"/>
                    <a:pt x="730" y="1130"/>
                    <a:pt x="730" y="1130"/>
                  </a:cubicBezTo>
                  <a:cubicBezTo>
                    <a:pt x="732" y="1129"/>
                    <a:pt x="735" y="1128"/>
                    <a:pt x="737" y="1128"/>
                  </a:cubicBezTo>
                  <a:cubicBezTo>
                    <a:pt x="743" y="1147"/>
                    <a:pt x="743" y="1147"/>
                    <a:pt x="743" y="1147"/>
                  </a:cubicBezTo>
                  <a:cubicBezTo>
                    <a:pt x="740" y="1148"/>
                    <a:pt x="738" y="1148"/>
                    <a:pt x="735" y="1149"/>
                  </a:cubicBezTo>
                  <a:moveTo>
                    <a:pt x="429" y="1148"/>
                  </a:moveTo>
                  <a:cubicBezTo>
                    <a:pt x="427" y="1147"/>
                    <a:pt x="424" y="1146"/>
                    <a:pt x="421" y="1146"/>
                  </a:cubicBezTo>
                  <a:cubicBezTo>
                    <a:pt x="427" y="1126"/>
                    <a:pt x="427" y="1126"/>
                    <a:pt x="427" y="1126"/>
                  </a:cubicBezTo>
                  <a:cubicBezTo>
                    <a:pt x="429" y="1127"/>
                    <a:pt x="432" y="1128"/>
                    <a:pt x="435" y="1129"/>
                  </a:cubicBezTo>
                  <a:cubicBezTo>
                    <a:pt x="429" y="1148"/>
                    <a:pt x="429" y="1148"/>
                    <a:pt x="429" y="1148"/>
                  </a:cubicBezTo>
                  <a:moveTo>
                    <a:pt x="758" y="1142"/>
                  </a:moveTo>
                  <a:cubicBezTo>
                    <a:pt x="752" y="1123"/>
                    <a:pt x="752" y="1123"/>
                    <a:pt x="752" y="1123"/>
                  </a:cubicBezTo>
                  <a:cubicBezTo>
                    <a:pt x="755" y="1122"/>
                    <a:pt x="757" y="1121"/>
                    <a:pt x="760" y="1121"/>
                  </a:cubicBezTo>
                  <a:cubicBezTo>
                    <a:pt x="766" y="1140"/>
                    <a:pt x="766" y="1140"/>
                    <a:pt x="766" y="1140"/>
                  </a:cubicBezTo>
                  <a:cubicBezTo>
                    <a:pt x="764" y="1141"/>
                    <a:pt x="761" y="1141"/>
                    <a:pt x="758" y="1142"/>
                  </a:cubicBezTo>
                  <a:moveTo>
                    <a:pt x="406" y="1141"/>
                  </a:moveTo>
                  <a:cubicBezTo>
                    <a:pt x="403" y="1140"/>
                    <a:pt x="401" y="1139"/>
                    <a:pt x="398" y="1138"/>
                  </a:cubicBezTo>
                  <a:cubicBezTo>
                    <a:pt x="404" y="1119"/>
                    <a:pt x="404" y="1119"/>
                    <a:pt x="404" y="1119"/>
                  </a:cubicBezTo>
                  <a:cubicBezTo>
                    <a:pt x="407" y="1120"/>
                    <a:pt x="409" y="1121"/>
                    <a:pt x="412" y="1122"/>
                  </a:cubicBezTo>
                  <a:cubicBezTo>
                    <a:pt x="406" y="1141"/>
                    <a:pt x="406" y="1141"/>
                    <a:pt x="406" y="1141"/>
                  </a:cubicBezTo>
                  <a:moveTo>
                    <a:pt x="781" y="1134"/>
                  </a:moveTo>
                  <a:cubicBezTo>
                    <a:pt x="775" y="1116"/>
                    <a:pt x="775" y="1116"/>
                    <a:pt x="775" y="1116"/>
                  </a:cubicBezTo>
                  <a:cubicBezTo>
                    <a:pt x="777" y="1115"/>
                    <a:pt x="780" y="1114"/>
                    <a:pt x="782" y="1113"/>
                  </a:cubicBezTo>
                  <a:cubicBezTo>
                    <a:pt x="789" y="1132"/>
                    <a:pt x="789" y="1132"/>
                    <a:pt x="789" y="1132"/>
                  </a:cubicBezTo>
                  <a:cubicBezTo>
                    <a:pt x="787" y="1133"/>
                    <a:pt x="784" y="1133"/>
                    <a:pt x="781" y="1134"/>
                  </a:cubicBezTo>
                  <a:moveTo>
                    <a:pt x="383" y="1133"/>
                  </a:moveTo>
                  <a:cubicBezTo>
                    <a:pt x="380" y="1132"/>
                    <a:pt x="378" y="1131"/>
                    <a:pt x="375" y="1130"/>
                  </a:cubicBezTo>
                  <a:cubicBezTo>
                    <a:pt x="382" y="1111"/>
                    <a:pt x="382" y="1111"/>
                    <a:pt x="382" y="1111"/>
                  </a:cubicBezTo>
                  <a:cubicBezTo>
                    <a:pt x="385" y="1112"/>
                    <a:pt x="387" y="1113"/>
                    <a:pt x="390" y="1114"/>
                  </a:cubicBezTo>
                  <a:cubicBezTo>
                    <a:pt x="383" y="1133"/>
                    <a:pt x="383" y="1133"/>
                    <a:pt x="383" y="1133"/>
                  </a:cubicBezTo>
                  <a:moveTo>
                    <a:pt x="804" y="1126"/>
                  </a:moveTo>
                  <a:cubicBezTo>
                    <a:pt x="797" y="1107"/>
                    <a:pt x="797" y="1107"/>
                    <a:pt x="797" y="1107"/>
                  </a:cubicBezTo>
                  <a:cubicBezTo>
                    <a:pt x="799" y="1106"/>
                    <a:pt x="802" y="1105"/>
                    <a:pt x="804" y="1104"/>
                  </a:cubicBezTo>
                  <a:cubicBezTo>
                    <a:pt x="812" y="1123"/>
                    <a:pt x="812" y="1123"/>
                    <a:pt x="812" y="1123"/>
                  </a:cubicBezTo>
                  <a:cubicBezTo>
                    <a:pt x="809" y="1124"/>
                    <a:pt x="807" y="1125"/>
                    <a:pt x="804" y="1126"/>
                  </a:cubicBezTo>
                  <a:moveTo>
                    <a:pt x="360" y="1124"/>
                  </a:moveTo>
                  <a:cubicBezTo>
                    <a:pt x="357" y="1123"/>
                    <a:pt x="355" y="1122"/>
                    <a:pt x="352" y="1121"/>
                  </a:cubicBezTo>
                  <a:cubicBezTo>
                    <a:pt x="360" y="1102"/>
                    <a:pt x="360" y="1102"/>
                    <a:pt x="360" y="1102"/>
                  </a:cubicBezTo>
                  <a:cubicBezTo>
                    <a:pt x="363" y="1104"/>
                    <a:pt x="365" y="1105"/>
                    <a:pt x="368" y="1106"/>
                  </a:cubicBezTo>
                  <a:cubicBezTo>
                    <a:pt x="360" y="1124"/>
                    <a:pt x="360" y="1124"/>
                    <a:pt x="360" y="1124"/>
                  </a:cubicBezTo>
                  <a:moveTo>
                    <a:pt x="827" y="1116"/>
                  </a:moveTo>
                  <a:cubicBezTo>
                    <a:pt x="818" y="1098"/>
                    <a:pt x="818" y="1098"/>
                    <a:pt x="818" y="1098"/>
                  </a:cubicBezTo>
                  <a:cubicBezTo>
                    <a:pt x="821" y="1097"/>
                    <a:pt x="823" y="1096"/>
                    <a:pt x="825" y="1095"/>
                  </a:cubicBezTo>
                  <a:cubicBezTo>
                    <a:pt x="834" y="1113"/>
                    <a:pt x="834" y="1113"/>
                    <a:pt x="834" y="1113"/>
                  </a:cubicBezTo>
                  <a:cubicBezTo>
                    <a:pt x="832" y="1114"/>
                    <a:pt x="829" y="1115"/>
                    <a:pt x="827" y="1116"/>
                  </a:cubicBezTo>
                  <a:moveTo>
                    <a:pt x="337" y="1114"/>
                  </a:moveTo>
                  <a:cubicBezTo>
                    <a:pt x="335" y="1113"/>
                    <a:pt x="333" y="1112"/>
                    <a:pt x="330" y="1111"/>
                  </a:cubicBezTo>
                  <a:cubicBezTo>
                    <a:pt x="339" y="1093"/>
                    <a:pt x="339" y="1093"/>
                    <a:pt x="339" y="1093"/>
                  </a:cubicBezTo>
                  <a:cubicBezTo>
                    <a:pt x="341" y="1094"/>
                    <a:pt x="344" y="1095"/>
                    <a:pt x="346" y="1096"/>
                  </a:cubicBezTo>
                  <a:cubicBezTo>
                    <a:pt x="337" y="1114"/>
                    <a:pt x="337" y="1114"/>
                    <a:pt x="337" y="1114"/>
                  </a:cubicBezTo>
                  <a:moveTo>
                    <a:pt x="849" y="1105"/>
                  </a:moveTo>
                  <a:cubicBezTo>
                    <a:pt x="839" y="1088"/>
                    <a:pt x="839" y="1088"/>
                    <a:pt x="839" y="1088"/>
                  </a:cubicBezTo>
                  <a:cubicBezTo>
                    <a:pt x="842" y="1086"/>
                    <a:pt x="844" y="1085"/>
                    <a:pt x="846" y="1084"/>
                  </a:cubicBezTo>
                  <a:cubicBezTo>
                    <a:pt x="856" y="1102"/>
                    <a:pt x="856" y="1102"/>
                    <a:pt x="856" y="1102"/>
                  </a:cubicBezTo>
                  <a:cubicBezTo>
                    <a:pt x="853" y="1103"/>
                    <a:pt x="851" y="1104"/>
                    <a:pt x="849" y="1105"/>
                  </a:cubicBezTo>
                  <a:moveTo>
                    <a:pt x="316" y="1103"/>
                  </a:moveTo>
                  <a:cubicBezTo>
                    <a:pt x="313" y="1102"/>
                    <a:pt x="311" y="1101"/>
                    <a:pt x="308" y="1100"/>
                  </a:cubicBezTo>
                  <a:cubicBezTo>
                    <a:pt x="318" y="1082"/>
                    <a:pt x="318" y="1082"/>
                    <a:pt x="318" y="1082"/>
                  </a:cubicBezTo>
                  <a:cubicBezTo>
                    <a:pt x="320" y="1083"/>
                    <a:pt x="322" y="1084"/>
                    <a:pt x="325" y="1086"/>
                  </a:cubicBezTo>
                  <a:cubicBezTo>
                    <a:pt x="316" y="1103"/>
                    <a:pt x="316" y="1103"/>
                    <a:pt x="316" y="1103"/>
                  </a:cubicBezTo>
                  <a:moveTo>
                    <a:pt x="870" y="1094"/>
                  </a:moveTo>
                  <a:cubicBezTo>
                    <a:pt x="860" y="1076"/>
                    <a:pt x="860" y="1076"/>
                    <a:pt x="860" y="1076"/>
                  </a:cubicBezTo>
                  <a:cubicBezTo>
                    <a:pt x="862" y="1075"/>
                    <a:pt x="865" y="1074"/>
                    <a:pt x="867" y="1073"/>
                  </a:cubicBezTo>
                  <a:cubicBezTo>
                    <a:pt x="877" y="1090"/>
                    <a:pt x="877" y="1090"/>
                    <a:pt x="877" y="1090"/>
                  </a:cubicBezTo>
                  <a:cubicBezTo>
                    <a:pt x="875" y="1091"/>
                    <a:pt x="872" y="1093"/>
                    <a:pt x="870" y="1094"/>
                  </a:cubicBezTo>
                  <a:moveTo>
                    <a:pt x="294" y="1092"/>
                  </a:moveTo>
                  <a:cubicBezTo>
                    <a:pt x="292" y="1090"/>
                    <a:pt x="289" y="1089"/>
                    <a:pt x="287" y="1088"/>
                  </a:cubicBezTo>
                  <a:cubicBezTo>
                    <a:pt x="297" y="1070"/>
                    <a:pt x="297" y="1070"/>
                    <a:pt x="297" y="1070"/>
                  </a:cubicBezTo>
                  <a:cubicBezTo>
                    <a:pt x="299" y="1072"/>
                    <a:pt x="302" y="1073"/>
                    <a:pt x="304" y="1074"/>
                  </a:cubicBezTo>
                  <a:cubicBezTo>
                    <a:pt x="294" y="1092"/>
                    <a:pt x="294" y="1092"/>
                    <a:pt x="294" y="1092"/>
                  </a:cubicBezTo>
                  <a:moveTo>
                    <a:pt x="891" y="1082"/>
                  </a:moveTo>
                  <a:cubicBezTo>
                    <a:pt x="880" y="1065"/>
                    <a:pt x="880" y="1065"/>
                    <a:pt x="880" y="1065"/>
                  </a:cubicBezTo>
                  <a:cubicBezTo>
                    <a:pt x="883" y="1063"/>
                    <a:pt x="885" y="1062"/>
                    <a:pt x="887" y="1060"/>
                  </a:cubicBezTo>
                  <a:cubicBezTo>
                    <a:pt x="898" y="1077"/>
                    <a:pt x="898" y="1077"/>
                    <a:pt x="898" y="1077"/>
                  </a:cubicBezTo>
                  <a:cubicBezTo>
                    <a:pt x="896" y="1079"/>
                    <a:pt x="893" y="1080"/>
                    <a:pt x="891" y="1082"/>
                  </a:cubicBezTo>
                  <a:moveTo>
                    <a:pt x="273" y="1079"/>
                  </a:moveTo>
                  <a:cubicBezTo>
                    <a:pt x="271" y="1078"/>
                    <a:pt x="268" y="1076"/>
                    <a:pt x="266" y="1075"/>
                  </a:cubicBezTo>
                  <a:cubicBezTo>
                    <a:pt x="277" y="1058"/>
                    <a:pt x="277" y="1058"/>
                    <a:pt x="277" y="1058"/>
                  </a:cubicBezTo>
                  <a:cubicBezTo>
                    <a:pt x="279" y="1059"/>
                    <a:pt x="282" y="1061"/>
                    <a:pt x="284" y="1062"/>
                  </a:cubicBezTo>
                  <a:cubicBezTo>
                    <a:pt x="273" y="1079"/>
                    <a:pt x="273" y="1079"/>
                    <a:pt x="273" y="1079"/>
                  </a:cubicBezTo>
                  <a:moveTo>
                    <a:pt x="911" y="1068"/>
                  </a:moveTo>
                  <a:cubicBezTo>
                    <a:pt x="900" y="1052"/>
                    <a:pt x="900" y="1052"/>
                    <a:pt x="900" y="1052"/>
                  </a:cubicBezTo>
                  <a:cubicBezTo>
                    <a:pt x="902" y="1050"/>
                    <a:pt x="905" y="1049"/>
                    <a:pt x="907" y="1047"/>
                  </a:cubicBezTo>
                  <a:cubicBezTo>
                    <a:pt x="918" y="1064"/>
                    <a:pt x="918" y="1064"/>
                    <a:pt x="918" y="1064"/>
                  </a:cubicBezTo>
                  <a:cubicBezTo>
                    <a:pt x="916" y="1065"/>
                    <a:pt x="914" y="1067"/>
                    <a:pt x="911" y="1068"/>
                  </a:cubicBezTo>
                  <a:moveTo>
                    <a:pt x="253" y="1066"/>
                  </a:moveTo>
                  <a:cubicBezTo>
                    <a:pt x="250" y="1064"/>
                    <a:pt x="248" y="1062"/>
                    <a:pt x="246" y="1061"/>
                  </a:cubicBezTo>
                  <a:cubicBezTo>
                    <a:pt x="258" y="1045"/>
                    <a:pt x="258" y="1045"/>
                    <a:pt x="258" y="1045"/>
                  </a:cubicBezTo>
                  <a:cubicBezTo>
                    <a:pt x="260" y="1046"/>
                    <a:pt x="262" y="1048"/>
                    <a:pt x="264" y="1049"/>
                  </a:cubicBezTo>
                  <a:cubicBezTo>
                    <a:pt x="253" y="1066"/>
                    <a:pt x="253" y="1066"/>
                    <a:pt x="253" y="1066"/>
                  </a:cubicBezTo>
                  <a:moveTo>
                    <a:pt x="931" y="1054"/>
                  </a:moveTo>
                  <a:cubicBezTo>
                    <a:pt x="919" y="1038"/>
                    <a:pt x="919" y="1038"/>
                    <a:pt x="919" y="1038"/>
                  </a:cubicBezTo>
                  <a:cubicBezTo>
                    <a:pt x="922" y="1037"/>
                    <a:pt x="924" y="1035"/>
                    <a:pt x="926" y="1033"/>
                  </a:cubicBezTo>
                  <a:cubicBezTo>
                    <a:pt x="938" y="1049"/>
                    <a:pt x="938" y="1049"/>
                    <a:pt x="938" y="1049"/>
                  </a:cubicBezTo>
                  <a:cubicBezTo>
                    <a:pt x="936" y="1051"/>
                    <a:pt x="934" y="1053"/>
                    <a:pt x="931" y="1054"/>
                  </a:cubicBezTo>
                  <a:moveTo>
                    <a:pt x="233" y="1051"/>
                  </a:moveTo>
                  <a:cubicBezTo>
                    <a:pt x="231" y="1050"/>
                    <a:pt x="229" y="1048"/>
                    <a:pt x="226" y="1046"/>
                  </a:cubicBezTo>
                  <a:cubicBezTo>
                    <a:pt x="239" y="1031"/>
                    <a:pt x="239" y="1031"/>
                    <a:pt x="239" y="1031"/>
                  </a:cubicBezTo>
                  <a:cubicBezTo>
                    <a:pt x="241" y="1032"/>
                    <a:pt x="243" y="1034"/>
                    <a:pt x="245" y="1035"/>
                  </a:cubicBezTo>
                  <a:cubicBezTo>
                    <a:pt x="233" y="1051"/>
                    <a:pt x="233" y="1051"/>
                    <a:pt x="233" y="1051"/>
                  </a:cubicBezTo>
                  <a:moveTo>
                    <a:pt x="951" y="1039"/>
                  </a:moveTo>
                  <a:cubicBezTo>
                    <a:pt x="938" y="1024"/>
                    <a:pt x="938" y="1024"/>
                    <a:pt x="938" y="1024"/>
                  </a:cubicBezTo>
                  <a:cubicBezTo>
                    <a:pt x="940" y="1022"/>
                    <a:pt x="942" y="1020"/>
                    <a:pt x="944" y="1019"/>
                  </a:cubicBezTo>
                  <a:cubicBezTo>
                    <a:pt x="957" y="1034"/>
                    <a:pt x="957" y="1034"/>
                    <a:pt x="957" y="1034"/>
                  </a:cubicBezTo>
                  <a:cubicBezTo>
                    <a:pt x="955" y="1036"/>
                    <a:pt x="953" y="1038"/>
                    <a:pt x="951" y="1039"/>
                  </a:cubicBezTo>
                  <a:moveTo>
                    <a:pt x="214" y="1036"/>
                  </a:moveTo>
                  <a:cubicBezTo>
                    <a:pt x="212" y="1034"/>
                    <a:pt x="209" y="1033"/>
                    <a:pt x="207" y="1031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2" y="1017"/>
                    <a:pt x="224" y="1019"/>
                    <a:pt x="226" y="1021"/>
                  </a:cubicBezTo>
                  <a:cubicBezTo>
                    <a:pt x="214" y="1036"/>
                    <a:pt x="214" y="1036"/>
                    <a:pt x="214" y="1036"/>
                  </a:cubicBezTo>
                  <a:moveTo>
                    <a:pt x="969" y="1024"/>
                  </a:moveTo>
                  <a:cubicBezTo>
                    <a:pt x="956" y="1009"/>
                    <a:pt x="956" y="1009"/>
                    <a:pt x="956" y="1009"/>
                  </a:cubicBezTo>
                  <a:cubicBezTo>
                    <a:pt x="958" y="1007"/>
                    <a:pt x="960" y="1005"/>
                    <a:pt x="962" y="1003"/>
                  </a:cubicBezTo>
                  <a:cubicBezTo>
                    <a:pt x="975" y="1018"/>
                    <a:pt x="975" y="1018"/>
                    <a:pt x="975" y="1018"/>
                  </a:cubicBezTo>
                  <a:cubicBezTo>
                    <a:pt x="973" y="1020"/>
                    <a:pt x="971" y="1022"/>
                    <a:pt x="969" y="1024"/>
                  </a:cubicBezTo>
                  <a:moveTo>
                    <a:pt x="195" y="1020"/>
                  </a:moveTo>
                  <a:cubicBezTo>
                    <a:pt x="193" y="1018"/>
                    <a:pt x="191" y="1017"/>
                    <a:pt x="189" y="1015"/>
                  </a:cubicBezTo>
                  <a:cubicBezTo>
                    <a:pt x="203" y="1000"/>
                    <a:pt x="203" y="1000"/>
                    <a:pt x="203" y="1000"/>
                  </a:cubicBezTo>
                  <a:cubicBezTo>
                    <a:pt x="205" y="1002"/>
                    <a:pt x="206" y="1004"/>
                    <a:pt x="208" y="1005"/>
                  </a:cubicBezTo>
                  <a:cubicBezTo>
                    <a:pt x="195" y="1020"/>
                    <a:pt x="195" y="1020"/>
                    <a:pt x="195" y="1020"/>
                  </a:cubicBezTo>
                  <a:moveTo>
                    <a:pt x="987" y="1007"/>
                  </a:moveTo>
                  <a:cubicBezTo>
                    <a:pt x="973" y="993"/>
                    <a:pt x="973" y="993"/>
                    <a:pt x="973" y="993"/>
                  </a:cubicBezTo>
                  <a:cubicBezTo>
                    <a:pt x="975" y="991"/>
                    <a:pt x="977" y="989"/>
                    <a:pt x="979" y="987"/>
                  </a:cubicBezTo>
                  <a:cubicBezTo>
                    <a:pt x="993" y="1001"/>
                    <a:pt x="993" y="1001"/>
                    <a:pt x="993" y="1001"/>
                  </a:cubicBezTo>
                  <a:cubicBezTo>
                    <a:pt x="991" y="1003"/>
                    <a:pt x="989" y="1005"/>
                    <a:pt x="987" y="1007"/>
                  </a:cubicBezTo>
                  <a:moveTo>
                    <a:pt x="177" y="1004"/>
                  </a:moveTo>
                  <a:cubicBezTo>
                    <a:pt x="175" y="1002"/>
                    <a:pt x="173" y="1000"/>
                    <a:pt x="171" y="998"/>
                  </a:cubicBezTo>
                  <a:cubicBezTo>
                    <a:pt x="186" y="984"/>
                    <a:pt x="186" y="984"/>
                    <a:pt x="186" y="984"/>
                  </a:cubicBezTo>
                  <a:cubicBezTo>
                    <a:pt x="187" y="986"/>
                    <a:pt x="189" y="987"/>
                    <a:pt x="191" y="989"/>
                  </a:cubicBezTo>
                  <a:cubicBezTo>
                    <a:pt x="177" y="1004"/>
                    <a:pt x="177" y="1004"/>
                    <a:pt x="177" y="1004"/>
                  </a:cubicBezTo>
                  <a:moveTo>
                    <a:pt x="1005" y="990"/>
                  </a:moveTo>
                  <a:cubicBezTo>
                    <a:pt x="990" y="976"/>
                    <a:pt x="990" y="976"/>
                    <a:pt x="990" y="976"/>
                  </a:cubicBezTo>
                  <a:cubicBezTo>
                    <a:pt x="992" y="974"/>
                    <a:pt x="994" y="972"/>
                    <a:pt x="996" y="970"/>
                  </a:cubicBezTo>
                  <a:cubicBezTo>
                    <a:pt x="1010" y="984"/>
                    <a:pt x="1010" y="984"/>
                    <a:pt x="1010" y="984"/>
                  </a:cubicBezTo>
                  <a:cubicBezTo>
                    <a:pt x="1008" y="986"/>
                    <a:pt x="1006" y="988"/>
                    <a:pt x="1005" y="990"/>
                  </a:cubicBezTo>
                  <a:moveTo>
                    <a:pt x="160" y="986"/>
                  </a:moveTo>
                  <a:cubicBezTo>
                    <a:pt x="158" y="984"/>
                    <a:pt x="156" y="982"/>
                    <a:pt x="155" y="980"/>
                  </a:cubicBezTo>
                  <a:cubicBezTo>
                    <a:pt x="169" y="967"/>
                    <a:pt x="169" y="967"/>
                    <a:pt x="169" y="967"/>
                  </a:cubicBezTo>
                  <a:cubicBezTo>
                    <a:pt x="171" y="969"/>
                    <a:pt x="173" y="971"/>
                    <a:pt x="175" y="973"/>
                  </a:cubicBezTo>
                  <a:cubicBezTo>
                    <a:pt x="160" y="986"/>
                    <a:pt x="160" y="986"/>
                    <a:pt x="160" y="986"/>
                  </a:cubicBezTo>
                  <a:moveTo>
                    <a:pt x="1021" y="972"/>
                  </a:moveTo>
                  <a:cubicBezTo>
                    <a:pt x="1006" y="959"/>
                    <a:pt x="1006" y="959"/>
                    <a:pt x="1006" y="959"/>
                  </a:cubicBezTo>
                  <a:cubicBezTo>
                    <a:pt x="1008" y="957"/>
                    <a:pt x="1010" y="955"/>
                    <a:pt x="1011" y="953"/>
                  </a:cubicBezTo>
                  <a:cubicBezTo>
                    <a:pt x="1026" y="966"/>
                    <a:pt x="1026" y="966"/>
                    <a:pt x="1026" y="966"/>
                  </a:cubicBezTo>
                  <a:cubicBezTo>
                    <a:pt x="1025" y="968"/>
                    <a:pt x="1023" y="970"/>
                    <a:pt x="1021" y="972"/>
                  </a:cubicBezTo>
                  <a:moveTo>
                    <a:pt x="144" y="968"/>
                  </a:moveTo>
                  <a:cubicBezTo>
                    <a:pt x="142" y="966"/>
                    <a:pt x="140" y="964"/>
                    <a:pt x="138" y="962"/>
                  </a:cubicBezTo>
                  <a:cubicBezTo>
                    <a:pt x="154" y="949"/>
                    <a:pt x="154" y="949"/>
                    <a:pt x="154" y="949"/>
                  </a:cubicBezTo>
                  <a:cubicBezTo>
                    <a:pt x="155" y="951"/>
                    <a:pt x="157" y="953"/>
                    <a:pt x="159" y="955"/>
                  </a:cubicBezTo>
                  <a:cubicBezTo>
                    <a:pt x="144" y="968"/>
                    <a:pt x="144" y="968"/>
                    <a:pt x="144" y="968"/>
                  </a:cubicBezTo>
                  <a:moveTo>
                    <a:pt x="1037" y="953"/>
                  </a:moveTo>
                  <a:cubicBezTo>
                    <a:pt x="1021" y="941"/>
                    <a:pt x="1021" y="941"/>
                    <a:pt x="1021" y="941"/>
                  </a:cubicBezTo>
                  <a:cubicBezTo>
                    <a:pt x="1023" y="939"/>
                    <a:pt x="1025" y="937"/>
                    <a:pt x="1026" y="935"/>
                  </a:cubicBezTo>
                  <a:cubicBezTo>
                    <a:pt x="1042" y="947"/>
                    <a:pt x="1042" y="947"/>
                    <a:pt x="1042" y="947"/>
                  </a:cubicBezTo>
                  <a:cubicBezTo>
                    <a:pt x="1040" y="949"/>
                    <a:pt x="1039" y="951"/>
                    <a:pt x="1037" y="953"/>
                  </a:cubicBezTo>
                  <a:moveTo>
                    <a:pt x="128" y="950"/>
                  </a:moveTo>
                  <a:cubicBezTo>
                    <a:pt x="126" y="947"/>
                    <a:pt x="125" y="945"/>
                    <a:pt x="123" y="943"/>
                  </a:cubicBezTo>
                  <a:cubicBezTo>
                    <a:pt x="139" y="931"/>
                    <a:pt x="139" y="931"/>
                    <a:pt x="139" y="931"/>
                  </a:cubicBezTo>
                  <a:cubicBezTo>
                    <a:pt x="140" y="933"/>
                    <a:pt x="142" y="935"/>
                    <a:pt x="144" y="937"/>
                  </a:cubicBezTo>
                  <a:cubicBezTo>
                    <a:pt x="128" y="950"/>
                    <a:pt x="128" y="950"/>
                    <a:pt x="128" y="950"/>
                  </a:cubicBezTo>
                  <a:moveTo>
                    <a:pt x="1052" y="934"/>
                  </a:moveTo>
                  <a:cubicBezTo>
                    <a:pt x="1036" y="922"/>
                    <a:pt x="1036" y="922"/>
                    <a:pt x="1036" y="922"/>
                  </a:cubicBezTo>
                  <a:cubicBezTo>
                    <a:pt x="1038" y="920"/>
                    <a:pt x="1039" y="918"/>
                    <a:pt x="1041" y="916"/>
                  </a:cubicBezTo>
                  <a:cubicBezTo>
                    <a:pt x="1057" y="928"/>
                    <a:pt x="1057" y="928"/>
                    <a:pt x="1057" y="928"/>
                  </a:cubicBezTo>
                  <a:cubicBezTo>
                    <a:pt x="1055" y="930"/>
                    <a:pt x="1054" y="932"/>
                    <a:pt x="1052" y="934"/>
                  </a:cubicBezTo>
                  <a:moveTo>
                    <a:pt x="113" y="930"/>
                  </a:moveTo>
                  <a:cubicBezTo>
                    <a:pt x="112" y="928"/>
                    <a:pt x="110" y="926"/>
                    <a:pt x="108" y="924"/>
                  </a:cubicBezTo>
                  <a:cubicBezTo>
                    <a:pt x="125" y="912"/>
                    <a:pt x="125" y="912"/>
                    <a:pt x="125" y="912"/>
                  </a:cubicBezTo>
                  <a:cubicBezTo>
                    <a:pt x="126" y="914"/>
                    <a:pt x="128" y="916"/>
                    <a:pt x="129" y="918"/>
                  </a:cubicBezTo>
                  <a:cubicBezTo>
                    <a:pt x="113" y="930"/>
                    <a:pt x="113" y="930"/>
                    <a:pt x="113" y="930"/>
                  </a:cubicBezTo>
                  <a:moveTo>
                    <a:pt x="1066" y="914"/>
                  </a:moveTo>
                  <a:cubicBezTo>
                    <a:pt x="1050" y="903"/>
                    <a:pt x="1050" y="903"/>
                    <a:pt x="1050" y="903"/>
                  </a:cubicBezTo>
                  <a:cubicBezTo>
                    <a:pt x="1051" y="901"/>
                    <a:pt x="1053" y="899"/>
                    <a:pt x="1054" y="896"/>
                  </a:cubicBezTo>
                  <a:cubicBezTo>
                    <a:pt x="1071" y="907"/>
                    <a:pt x="1071" y="907"/>
                    <a:pt x="1071" y="907"/>
                  </a:cubicBezTo>
                  <a:cubicBezTo>
                    <a:pt x="1069" y="910"/>
                    <a:pt x="1068" y="912"/>
                    <a:pt x="1066" y="914"/>
                  </a:cubicBezTo>
                  <a:moveTo>
                    <a:pt x="99" y="910"/>
                  </a:moveTo>
                  <a:cubicBezTo>
                    <a:pt x="98" y="908"/>
                    <a:pt x="96" y="906"/>
                    <a:pt x="95" y="904"/>
                  </a:cubicBezTo>
                  <a:cubicBezTo>
                    <a:pt x="111" y="893"/>
                    <a:pt x="111" y="893"/>
                    <a:pt x="111" y="893"/>
                  </a:cubicBezTo>
                  <a:cubicBezTo>
                    <a:pt x="113" y="895"/>
                    <a:pt x="114" y="897"/>
                    <a:pt x="116" y="899"/>
                  </a:cubicBezTo>
                  <a:cubicBezTo>
                    <a:pt x="99" y="910"/>
                    <a:pt x="99" y="910"/>
                    <a:pt x="99" y="910"/>
                  </a:cubicBezTo>
                  <a:moveTo>
                    <a:pt x="1080" y="894"/>
                  </a:moveTo>
                  <a:cubicBezTo>
                    <a:pt x="1063" y="883"/>
                    <a:pt x="1063" y="883"/>
                    <a:pt x="1063" y="883"/>
                  </a:cubicBezTo>
                  <a:cubicBezTo>
                    <a:pt x="1064" y="881"/>
                    <a:pt x="1065" y="879"/>
                    <a:pt x="1067" y="876"/>
                  </a:cubicBezTo>
                  <a:cubicBezTo>
                    <a:pt x="1084" y="887"/>
                    <a:pt x="1084" y="887"/>
                    <a:pt x="1084" y="887"/>
                  </a:cubicBezTo>
                  <a:cubicBezTo>
                    <a:pt x="1082" y="889"/>
                    <a:pt x="1081" y="891"/>
                    <a:pt x="1080" y="894"/>
                  </a:cubicBezTo>
                  <a:moveTo>
                    <a:pt x="86" y="890"/>
                  </a:moveTo>
                  <a:cubicBezTo>
                    <a:pt x="85" y="887"/>
                    <a:pt x="83" y="885"/>
                    <a:pt x="82" y="883"/>
                  </a:cubicBezTo>
                  <a:cubicBezTo>
                    <a:pt x="99" y="873"/>
                    <a:pt x="99" y="873"/>
                    <a:pt x="99" y="873"/>
                  </a:cubicBezTo>
                  <a:cubicBezTo>
                    <a:pt x="100" y="875"/>
                    <a:pt x="102" y="877"/>
                    <a:pt x="103" y="879"/>
                  </a:cubicBezTo>
                  <a:cubicBezTo>
                    <a:pt x="86" y="890"/>
                    <a:pt x="86" y="890"/>
                    <a:pt x="86" y="890"/>
                  </a:cubicBezTo>
                  <a:moveTo>
                    <a:pt x="1092" y="873"/>
                  </a:moveTo>
                  <a:cubicBezTo>
                    <a:pt x="1075" y="863"/>
                    <a:pt x="1075" y="863"/>
                    <a:pt x="1075" y="863"/>
                  </a:cubicBezTo>
                  <a:cubicBezTo>
                    <a:pt x="1076" y="861"/>
                    <a:pt x="1077" y="858"/>
                    <a:pt x="1079" y="856"/>
                  </a:cubicBezTo>
                  <a:cubicBezTo>
                    <a:pt x="1096" y="866"/>
                    <a:pt x="1096" y="866"/>
                    <a:pt x="1096" y="866"/>
                  </a:cubicBezTo>
                  <a:cubicBezTo>
                    <a:pt x="1095" y="868"/>
                    <a:pt x="1093" y="870"/>
                    <a:pt x="1092" y="873"/>
                  </a:cubicBezTo>
                  <a:moveTo>
                    <a:pt x="74" y="869"/>
                  </a:moveTo>
                  <a:cubicBezTo>
                    <a:pt x="72" y="866"/>
                    <a:pt x="71" y="864"/>
                    <a:pt x="70" y="862"/>
                  </a:cubicBezTo>
                  <a:cubicBezTo>
                    <a:pt x="87" y="852"/>
                    <a:pt x="87" y="852"/>
                    <a:pt x="87" y="852"/>
                  </a:cubicBezTo>
                  <a:cubicBezTo>
                    <a:pt x="89" y="854"/>
                    <a:pt x="90" y="857"/>
                    <a:pt x="91" y="859"/>
                  </a:cubicBezTo>
                  <a:cubicBezTo>
                    <a:pt x="74" y="869"/>
                    <a:pt x="74" y="869"/>
                    <a:pt x="74" y="869"/>
                  </a:cubicBezTo>
                  <a:moveTo>
                    <a:pt x="1104" y="851"/>
                  </a:moveTo>
                  <a:cubicBezTo>
                    <a:pt x="1086" y="842"/>
                    <a:pt x="1086" y="842"/>
                    <a:pt x="1086" y="842"/>
                  </a:cubicBezTo>
                  <a:cubicBezTo>
                    <a:pt x="1087" y="840"/>
                    <a:pt x="1088" y="837"/>
                    <a:pt x="1090" y="835"/>
                  </a:cubicBezTo>
                  <a:cubicBezTo>
                    <a:pt x="1107" y="844"/>
                    <a:pt x="1107" y="844"/>
                    <a:pt x="1107" y="844"/>
                  </a:cubicBezTo>
                  <a:cubicBezTo>
                    <a:pt x="1106" y="846"/>
                    <a:pt x="1105" y="849"/>
                    <a:pt x="1104" y="851"/>
                  </a:cubicBezTo>
                  <a:moveTo>
                    <a:pt x="62" y="847"/>
                  </a:moveTo>
                  <a:cubicBezTo>
                    <a:pt x="61" y="845"/>
                    <a:pt x="60" y="842"/>
                    <a:pt x="59" y="840"/>
                  </a:cubicBezTo>
                  <a:cubicBezTo>
                    <a:pt x="77" y="831"/>
                    <a:pt x="77" y="831"/>
                    <a:pt x="77" y="831"/>
                  </a:cubicBezTo>
                  <a:cubicBezTo>
                    <a:pt x="78" y="834"/>
                    <a:pt x="79" y="836"/>
                    <a:pt x="80" y="838"/>
                  </a:cubicBezTo>
                  <a:cubicBezTo>
                    <a:pt x="62" y="847"/>
                    <a:pt x="62" y="847"/>
                    <a:pt x="62" y="847"/>
                  </a:cubicBezTo>
                  <a:moveTo>
                    <a:pt x="1115" y="829"/>
                  </a:moveTo>
                  <a:cubicBezTo>
                    <a:pt x="1096" y="821"/>
                    <a:pt x="1096" y="821"/>
                    <a:pt x="1096" y="821"/>
                  </a:cubicBezTo>
                  <a:cubicBezTo>
                    <a:pt x="1097" y="819"/>
                    <a:pt x="1099" y="816"/>
                    <a:pt x="1100" y="814"/>
                  </a:cubicBezTo>
                  <a:cubicBezTo>
                    <a:pt x="1118" y="822"/>
                    <a:pt x="1118" y="822"/>
                    <a:pt x="1118" y="822"/>
                  </a:cubicBezTo>
                  <a:cubicBezTo>
                    <a:pt x="1117" y="824"/>
                    <a:pt x="1116" y="827"/>
                    <a:pt x="1115" y="829"/>
                  </a:cubicBezTo>
                  <a:moveTo>
                    <a:pt x="52" y="825"/>
                  </a:moveTo>
                  <a:cubicBezTo>
                    <a:pt x="51" y="823"/>
                    <a:pt x="50" y="820"/>
                    <a:pt x="48" y="818"/>
                  </a:cubicBezTo>
                  <a:cubicBezTo>
                    <a:pt x="67" y="810"/>
                    <a:pt x="67" y="810"/>
                    <a:pt x="67" y="810"/>
                  </a:cubicBezTo>
                  <a:cubicBezTo>
                    <a:pt x="68" y="812"/>
                    <a:pt x="69" y="815"/>
                    <a:pt x="70" y="817"/>
                  </a:cubicBezTo>
                  <a:cubicBezTo>
                    <a:pt x="52" y="825"/>
                    <a:pt x="52" y="825"/>
                    <a:pt x="52" y="825"/>
                  </a:cubicBezTo>
                  <a:moveTo>
                    <a:pt x="1124" y="807"/>
                  </a:moveTo>
                  <a:cubicBezTo>
                    <a:pt x="1106" y="799"/>
                    <a:pt x="1106" y="799"/>
                    <a:pt x="1106" y="799"/>
                  </a:cubicBezTo>
                  <a:cubicBezTo>
                    <a:pt x="1107" y="797"/>
                    <a:pt x="1108" y="794"/>
                    <a:pt x="1109" y="792"/>
                  </a:cubicBezTo>
                  <a:cubicBezTo>
                    <a:pt x="1127" y="799"/>
                    <a:pt x="1127" y="799"/>
                    <a:pt x="1127" y="799"/>
                  </a:cubicBezTo>
                  <a:cubicBezTo>
                    <a:pt x="1126" y="802"/>
                    <a:pt x="1125" y="804"/>
                    <a:pt x="1124" y="807"/>
                  </a:cubicBezTo>
                  <a:moveTo>
                    <a:pt x="42" y="803"/>
                  </a:moveTo>
                  <a:cubicBezTo>
                    <a:pt x="41" y="800"/>
                    <a:pt x="40" y="798"/>
                    <a:pt x="39" y="795"/>
                  </a:cubicBezTo>
                  <a:cubicBezTo>
                    <a:pt x="58" y="788"/>
                    <a:pt x="58" y="788"/>
                    <a:pt x="58" y="788"/>
                  </a:cubicBezTo>
                  <a:cubicBezTo>
                    <a:pt x="59" y="791"/>
                    <a:pt x="60" y="793"/>
                    <a:pt x="61" y="795"/>
                  </a:cubicBezTo>
                  <a:cubicBezTo>
                    <a:pt x="42" y="803"/>
                    <a:pt x="42" y="803"/>
                    <a:pt x="42" y="803"/>
                  </a:cubicBezTo>
                  <a:moveTo>
                    <a:pt x="1133" y="784"/>
                  </a:moveTo>
                  <a:cubicBezTo>
                    <a:pt x="1114" y="777"/>
                    <a:pt x="1114" y="777"/>
                    <a:pt x="1114" y="777"/>
                  </a:cubicBezTo>
                  <a:cubicBezTo>
                    <a:pt x="1115" y="775"/>
                    <a:pt x="1116" y="772"/>
                    <a:pt x="1117" y="770"/>
                  </a:cubicBezTo>
                  <a:cubicBezTo>
                    <a:pt x="1136" y="776"/>
                    <a:pt x="1136" y="776"/>
                    <a:pt x="1136" y="776"/>
                  </a:cubicBezTo>
                  <a:cubicBezTo>
                    <a:pt x="1135" y="779"/>
                    <a:pt x="1134" y="781"/>
                    <a:pt x="1133" y="784"/>
                  </a:cubicBezTo>
                  <a:moveTo>
                    <a:pt x="33" y="780"/>
                  </a:moveTo>
                  <a:cubicBezTo>
                    <a:pt x="33" y="778"/>
                    <a:pt x="32" y="775"/>
                    <a:pt x="31" y="772"/>
                  </a:cubicBezTo>
                  <a:cubicBezTo>
                    <a:pt x="50" y="766"/>
                    <a:pt x="50" y="766"/>
                    <a:pt x="50" y="766"/>
                  </a:cubicBezTo>
                  <a:cubicBezTo>
                    <a:pt x="51" y="768"/>
                    <a:pt x="51" y="771"/>
                    <a:pt x="52" y="773"/>
                  </a:cubicBezTo>
                  <a:cubicBezTo>
                    <a:pt x="33" y="780"/>
                    <a:pt x="33" y="780"/>
                    <a:pt x="33" y="780"/>
                  </a:cubicBezTo>
                  <a:moveTo>
                    <a:pt x="1141" y="761"/>
                  </a:moveTo>
                  <a:cubicBezTo>
                    <a:pt x="1122" y="755"/>
                    <a:pt x="1122" y="755"/>
                    <a:pt x="1122" y="755"/>
                  </a:cubicBezTo>
                  <a:cubicBezTo>
                    <a:pt x="1123" y="752"/>
                    <a:pt x="1124" y="750"/>
                    <a:pt x="1124" y="747"/>
                  </a:cubicBezTo>
                  <a:cubicBezTo>
                    <a:pt x="1143" y="753"/>
                    <a:pt x="1143" y="753"/>
                    <a:pt x="1143" y="753"/>
                  </a:cubicBezTo>
                  <a:cubicBezTo>
                    <a:pt x="1143" y="756"/>
                    <a:pt x="1142" y="758"/>
                    <a:pt x="1141" y="761"/>
                  </a:cubicBezTo>
                  <a:moveTo>
                    <a:pt x="26" y="757"/>
                  </a:moveTo>
                  <a:cubicBezTo>
                    <a:pt x="25" y="754"/>
                    <a:pt x="24" y="752"/>
                    <a:pt x="23" y="749"/>
                  </a:cubicBezTo>
                  <a:cubicBezTo>
                    <a:pt x="43" y="744"/>
                    <a:pt x="43" y="744"/>
                    <a:pt x="43" y="744"/>
                  </a:cubicBezTo>
                  <a:cubicBezTo>
                    <a:pt x="43" y="746"/>
                    <a:pt x="44" y="749"/>
                    <a:pt x="45" y="751"/>
                  </a:cubicBezTo>
                  <a:cubicBezTo>
                    <a:pt x="26" y="757"/>
                    <a:pt x="26" y="757"/>
                    <a:pt x="26" y="757"/>
                  </a:cubicBezTo>
                  <a:moveTo>
                    <a:pt x="1148" y="737"/>
                  </a:moveTo>
                  <a:cubicBezTo>
                    <a:pt x="1129" y="732"/>
                    <a:pt x="1129" y="732"/>
                    <a:pt x="1129" y="732"/>
                  </a:cubicBezTo>
                  <a:cubicBezTo>
                    <a:pt x="1129" y="730"/>
                    <a:pt x="1130" y="727"/>
                    <a:pt x="1131" y="725"/>
                  </a:cubicBezTo>
                  <a:cubicBezTo>
                    <a:pt x="1150" y="729"/>
                    <a:pt x="1150" y="729"/>
                    <a:pt x="1150" y="729"/>
                  </a:cubicBezTo>
                  <a:cubicBezTo>
                    <a:pt x="1149" y="732"/>
                    <a:pt x="1149" y="735"/>
                    <a:pt x="1148" y="737"/>
                  </a:cubicBezTo>
                  <a:moveTo>
                    <a:pt x="19" y="733"/>
                  </a:moveTo>
                  <a:cubicBezTo>
                    <a:pt x="18" y="731"/>
                    <a:pt x="18" y="728"/>
                    <a:pt x="17" y="726"/>
                  </a:cubicBezTo>
                  <a:cubicBezTo>
                    <a:pt x="37" y="721"/>
                    <a:pt x="37" y="721"/>
                    <a:pt x="37" y="721"/>
                  </a:cubicBezTo>
                  <a:cubicBezTo>
                    <a:pt x="37" y="723"/>
                    <a:pt x="38" y="726"/>
                    <a:pt x="38" y="728"/>
                  </a:cubicBezTo>
                  <a:cubicBezTo>
                    <a:pt x="19" y="733"/>
                    <a:pt x="19" y="733"/>
                    <a:pt x="19" y="733"/>
                  </a:cubicBezTo>
                  <a:moveTo>
                    <a:pt x="1154" y="714"/>
                  </a:moveTo>
                  <a:cubicBezTo>
                    <a:pt x="1134" y="709"/>
                    <a:pt x="1134" y="709"/>
                    <a:pt x="1134" y="709"/>
                  </a:cubicBezTo>
                  <a:cubicBezTo>
                    <a:pt x="1135" y="707"/>
                    <a:pt x="1135" y="704"/>
                    <a:pt x="1136" y="702"/>
                  </a:cubicBezTo>
                  <a:cubicBezTo>
                    <a:pt x="1156" y="706"/>
                    <a:pt x="1156" y="706"/>
                    <a:pt x="1156" y="706"/>
                  </a:cubicBezTo>
                  <a:cubicBezTo>
                    <a:pt x="1155" y="708"/>
                    <a:pt x="1154" y="711"/>
                    <a:pt x="1154" y="714"/>
                  </a:cubicBezTo>
                  <a:moveTo>
                    <a:pt x="13" y="710"/>
                  </a:moveTo>
                  <a:cubicBezTo>
                    <a:pt x="13" y="707"/>
                    <a:pt x="12" y="704"/>
                    <a:pt x="12" y="702"/>
                  </a:cubicBezTo>
                  <a:cubicBezTo>
                    <a:pt x="31" y="698"/>
                    <a:pt x="31" y="698"/>
                    <a:pt x="31" y="698"/>
                  </a:cubicBezTo>
                  <a:cubicBezTo>
                    <a:pt x="32" y="700"/>
                    <a:pt x="32" y="703"/>
                    <a:pt x="33" y="705"/>
                  </a:cubicBezTo>
                  <a:cubicBezTo>
                    <a:pt x="13" y="710"/>
                    <a:pt x="13" y="710"/>
                    <a:pt x="13" y="710"/>
                  </a:cubicBezTo>
                  <a:moveTo>
                    <a:pt x="1159" y="690"/>
                  </a:moveTo>
                  <a:cubicBezTo>
                    <a:pt x="1139" y="686"/>
                    <a:pt x="1139" y="686"/>
                    <a:pt x="1139" y="686"/>
                  </a:cubicBezTo>
                  <a:cubicBezTo>
                    <a:pt x="1139" y="684"/>
                    <a:pt x="1140" y="681"/>
                    <a:pt x="1140" y="678"/>
                  </a:cubicBezTo>
                  <a:cubicBezTo>
                    <a:pt x="1160" y="682"/>
                    <a:pt x="1160" y="682"/>
                    <a:pt x="1160" y="682"/>
                  </a:cubicBezTo>
                  <a:cubicBezTo>
                    <a:pt x="1160" y="684"/>
                    <a:pt x="1159" y="687"/>
                    <a:pt x="1159" y="690"/>
                  </a:cubicBezTo>
                  <a:moveTo>
                    <a:pt x="9" y="686"/>
                  </a:moveTo>
                  <a:cubicBezTo>
                    <a:pt x="8" y="683"/>
                    <a:pt x="8" y="680"/>
                    <a:pt x="7" y="678"/>
                  </a:cubicBezTo>
                  <a:cubicBezTo>
                    <a:pt x="27" y="675"/>
                    <a:pt x="27" y="675"/>
                    <a:pt x="27" y="675"/>
                  </a:cubicBezTo>
                  <a:cubicBezTo>
                    <a:pt x="28" y="677"/>
                    <a:pt x="28" y="680"/>
                    <a:pt x="28" y="682"/>
                  </a:cubicBezTo>
                  <a:cubicBezTo>
                    <a:pt x="9" y="686"/>
                    <a:pt x="9" y="686"/>
                    <a:pt x="9" y="686"/>
                  </a:cubicBezTo>
                  <a:moveTo>
                    <a:pt x="1163" y="666"/>
                  </a:moveTo>
                  <a:cubicBezTo>
                    <a:pt x="1143" y="663"/>
                    <a:pt x="1143" y="663"/>
                    <a:pt x="1143" y="663"/>
                  </a:cubicBezTo>
                  <a:cubicBezTo>
                    <a:pt x="1143" y="660"/>
                    <a:pt x="1143" y="658"/>
                    <a:pt x="1144" y="655"/>
                  </a:cubicBezTo>
                  <a:cubicBezTo>
                    <a:pt x="1164" y="658"/>
                    <a:pt x="1164" y="658"/>
                    <a:pt x="1164" y="658"/>
                  </a:cubicBezTo>
                  <a:cubicBezTo>
                    <a:pt x="1163" y="660"/>
                    <a:pt x="1163" y="663"/>
                    <a:pt x="1163" y="666"/>
                  </a:cubicBezTo>
                  <a:moveTo>
                    <a:pt x="5" y="662"/>
                  </a:moveTo>
                  <a:cubicBezTo>
                    <a:pt x="5" y="659"/>
                    <a:pt x="4" y="656"/>
                    <a:pt x="4" y="654"/>
                  </a:cubicBezTo>
                  <a:cubicBezTo>
                    <a:pt x="24" y="651"/>
                    <a:pt x="24" y="651"/>
                    <a:pt x="24" y="651"/>
                  </a:cubicBezTo>
                  <a:cubicBezTo>
                    <a:pt x="24" y="654"/>
                    <a:pt x="24" y="656"/>
                    <a:pt x="25" y="659"/>
                  </a:cubicBezTo>
                  <a:cubicBezTo>
                    <a:pt x="5" y="662"/>
                    <a:pt x="5" y="662"/>
                    <a:pt x="5" y="662"/>
                  </a:cubicBezTo>
                  <a:moveTo>
                    <a:pt x="1165" y="641"/>
                  </a:moveTo>
                  <a:cubicBezTo>
                    <a:pt x="1145" y="639"/>
                    <a:pt x="1145" y="639"/>
                    <a:pt x="1145" y="639"/>
                  </a:cubicBezTo>
                  <a:cubicBezTo>
                    <a:pt x="1146" y="637"/>
                    <a:pt x="1146" y="634"/>
                    <a:pt x="1146" y="632"/>
                  </a:cubicBezTo>
                  <a:cubicBezTo>
                    <a:pt x="1166" y="633"/>
                    <a:pt x="1166" y="633"/>
                    <a:pt x="1166" y="633"/>
                  </a:cubicBezTo>
                  <a:cubicBezTo>
                    <a:pt x="1166" y="636"/>
                    <a:pt x="1166" y="639"/>
                    <a:pt x="1165" y="641"/>
                  </a:cubicBezTo>
                  <a:moveTo>
                    <a:pt x="2" y="637"/>
                  </a:moveTo>
                  <a:cubicBezTo>
                    <a:pt x="2" y="635"/>
                    <a:pt x="2" y="632"/>
                    <a:pt x="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2" y="630"/>
                    <a:pt x="22" y="633"/>
                    <a:pt x="22" y="636"/>
                  </a:cubicBezTo>
                  <a:cubicBezTo>
                    <a:pt x="2" y="637"/>
                    <a:pt x="2" y="637"/>
                    <a:pt x="2" y="637"/>
                  </a:cubicBezTo>
                  <a:moveTo>
                    <a:pt x="1167" y="617"/>
                  </a:moveTo>
                  <a:cubicBezTo>
                    <a:pt x="1147" y="616"/>
                    <a:pt x="1147" y="616"/>
                    <a:pt x="1147" y="616"/>
                  </a:cubicBezTo>
                  <a:cubicBezTo>
                    <a:pt x="1147" y="613"/>
                    <a:pt x="1148" y="611"/>
                    <a:pt x="1148" y="608"/>
                  </a:cubicBezTo>
                  <a:cubicBezTo>
                    <a:pt x="1168" y="609"/>
                    <a:pt x="1168" y="609"/>
                    <a:pt x="1168" y="609"/>
                  </a:cubicBezTo>
                  <a:cubicBezTo>
                    <a:pt x="1168" y="612"/>
                    <a:pt x="1167" y="614"/>
                    <a:pt x="1167" y="617"/>
                  </a:cubicBezTo>
                  <a:moveTo>
                    <a:pt x="1" y="613"/>
                  </a:moveTo>
                  <a:cubicBezTo>
                    <a:pt x="0" y="610"/>
                    <a:pt x="0" y="608"/>
                    <a:pt x="0" y="605"/>
                  </a:cubicBezTo>
                  <a:cubicBezTo>
                    <a:pt x="20" y="604"/>
                    <a:pt x="20" y="604"/>
                    <a:pt x="20" y="604"/>
                  </a:cubicBezTo>
                  <a:cubicBezTo>
                    <a:pt x="20" y="607"/>
                    <a:pt x="20" y="609"/>
                    <a:pt x="21" y="612"/>
                  </a:cubicBezTo>
                  <a:cubicBezTo>
                    <a:pt x="1" y="613"/>
                    <a:pt x="1" y="613"/>
                    <a:pt x="1" y="613"/>
                  </a:cubicBezTo>
                  <a:moveTo>
                    <a:pt x="1168" y="593"/>
                  </a:moveTo>
                  <a:cubicBezTo>
                    <a:pt x="1148" y="592"/>
                    <a:pt x="1148" y="592"/>
                    <a:pt x="1148" y="592"/>
                  </a:cubicBezTo>
                  <a:cubicBezTo>
                    <a:pt x="1148" y="590"/>
                    <a:pt x="1148" y="587"/>
                    <a:pt x="1148" y="585"/>
                  </a:cubicBezTo>
                  <a:cubicBezTo>
                    <a:pt x="1168" y="585"/>
                    <a:pt x="1168" y="585"/>
                    <a:pt x="1168" y="585"/>
                  </a:cubicBezTo>
                  <a:cubicBezTo>
                    <a:pt x="1168" y="587"/>
                    <a:pt x="1168" y="590"/>
                    <a:pt x="1168" y="593"/>
                  </a:cubicBezTo>
                  <a:moveTo>
                    <a:pt x="0" y="589"/>
                  </a:moveTo>
                  <a:cubicBezTo>
                    <a:pt x="0" y="585"/>
                    <a:pt x="0" y="585"/>
                    <a:pt x="0" y="58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20" y="581"/>
                    <a:pt x="20" y="581"/>
                    <a:pt x="20" y="581"/>
                  </a:cubicBezTo>
                  <a:cubicBezTo>
                    <a:pt x="20" y="585"/>
                    <a:pt x="20" y="585"/>
                    <a:pt x="20" y="585"/>
                  </a:cubicBezTo>
                  <a:cubicBezTo>
                    <a:pt x="20" y="589"/>
                    <a:pt x="20" y="589"/>
                    <a:pt x="20" y="589"/>
                  </a:cubicBezTo>
                  <a:cubicBezTo>
                    <a:pt x="0" y="589"/>
                    <a:pt x="0" y="589"/>
                    <a:pt x="0" y="589"/>
                  </a:cubicBezTo>
                  <a:moveTo>
                    <a:pt x="20" y="565"/>
                  </a:moveTo>
                  <a:cubicBezTo>
                    <a:pt x="0" y="564"/>
                    <a:pt x="0" y="564"/>
                    <a:pt x="0" y="564"/>
                  </a:cubicBezTo>
                  <a:cubicBezTo>
                    <a:pt x="0" y="562"/>
                    <a:pt x="0" y="559"/>
                    <a:pt x="1" y="556"/>
                  </a:cubicBezTo>
                  <a:cubicBezTo>
                    <a:pt x="21" y="557"/>
                    <a:pt x="21" y="557"/>
                    <a:pt x="21" y="557"/>
                  </a:cubicBezTo>
                  <a:cubicBezTo>
                    <a:pt x="20" y="560"/>
                    <a:pt x="20" y="562"/>
                    <a:pt x="20" y="565"/>
                  </a:cubicBezTo>
                  <a:moveTo>
                    <a:pt x="1148" y="561"/>
                  </a:moveTo>
                  <a:cubicBezTo>
                    <a:pt x="1148" y="558"/>
                    <a:pt x="1147" y="556"/>
                    <a:pt x="1147" y="553"/>
                  </a:cubicBezTo>
                  <a:cubicBezTo>
                    <a:pt x="1167" y="552"/>
                    <a:pt x="1167" y="552"/>
                    <a:pt x="1167" y="552"/>
                  </a:cubicBezTo>
                  <a:cubicBezTo>
                    <a:pt x="1167" y="555"/>
                    <a:pt x="1168" y="557"/>
                    <a:pt x="1168" y="560"/>
                  </a:cubicBezTo>
                  <a:cubicBezTo>
                    <a:pt x="1148" y="561"/>
                    <a:pt x="1148" y="561"/>
                    <a:pt x="1148" y="561"/>
                  </a:cubicBezTo>
                  <a:moveTo>
                    <a:pt x="22" y="541"/>
                  </a:moveTo>
                  <a:cubicBezTo>
                    <a:pt x="2" y="540"/>
                    <a:pt x="2" y="540"/>
                    <a:pt x="2" y="540"/>
                  </a:cubicBezTo>
                  <a:cubicBezTo>
                    <a:pt x="2" y="537"/>
                    <a:pt x="2" y="534"/>
                    <a:pt x="2" y="532"/>
                  </a:cubicBezTo>
                  <a:cubicBezTo>
                    <a:pt x="22" y="534"/>
                    <a:pt x="22" y="534"/>
                    <a:pt x="22" y="534"/>
                  </a:cubicBezTo>
                  <a:cubicBezTo>
                    <a:pt x="22" y="536"/>
                    <a:pt x="22" y="539"/>
                    <a:pt x="22" y="541"/>
                  </a:cubicBezTo>
                  <a:moveTo>
                    <a:pt x="1146" y="537"/>
                  </a:moveTo>
                  <a:cubicBezTo>
                    <a:pt x="1146" y="535"/>
                    <a:pt x="1146" y="532"/>
                    <a:pt x="1145" y="529"/>
                  </a:cubicBezTo>
                  <a:cubicBezTo>
                    <a:pt x="1165" y="528"/>
                    <a:pt x="1165" y="528"/>
                    <a:pt x="1165" y="528"/>
                  </a:cubicBezTo>
                  <a:cubicBezTo>
                    <a:pt x="1166" y="530"/>
                    <a:pt x="1166" y="533"/>
                    <a:pt x="1166" y="536"/>
                  </a:cubicBezTo>
                  <a:cubicBezTo>
                    <a:pt x="1146" y="537"/>
                    <a:pt x="1146" y="537"/>
                    <a:pt x="1146" y="537"/>
                  </a:cubicBezTo>
                  <a:moveTo>
                    <a:pt x="24" y="518"/>
                  </a:moveTo>
                  <a:cubicBezTo>
                    <a:pt x="4" y="516"/>
                    <a:pt x="4" y="516"/>
                    <a:pt x="4" y="516"/>
                  </a:cubicBezTo>
                  <a:cubicBezTo>
                    <a:pt x="4" y="513"/>
                    <a:pt x="5" y="510"/>
                    <a:pt x="5" y="507"/>
                  </a:cubicBezTo>
                  <a:cubicBezTo>
                    <a:pt x="25" y="510"/>
                    <a:pt x="25" y="510"/>
                    <a:pt x="25" y="510"/>
                  </a:cubicBezTo>
                  <a:cubicBezTo>
                    <a:pt x="24" y="513"/>
                    <a:pt x="24" y="515"/>
                    <a:pt x="24" y="518"/>
                  </a:cubicBezTo>
                  <a:moveTo>
                    <a:pt x="1144" y="514"/>
                  </a:moveTo>
                  <a:cubicBezTo>
                    <a:pt x="1143" y="511"/>
                    <a:pt x="1143" y="509"/>
                    <a:pt x="1143" y="506"/>
                  </a:cubicBezTo>
                  <a:cubicBezTo>
                    <a:pt x="1163" y="503"/>
                    <a:pt x="1163" y="503"/>
                    <a:pt x="1163" y="503"/>
                  </a:cubicBezTo>
                  <a:cubicBezTo>
                    <a:pt x="1163" y="506"/>
                    <a:pt x="1163" y="509"/>
                    <a:pt x="1164" y="511"/>
                  </a:cubicBezTo>
                  <a:cubicBezTo>
                    <a:pt x="1144" y="514"/>
                    <a:pt x="1144" y="514"/>
                    <a:pt x="1144" y="514"/>
                  </a:cubicBezTo>
                  <a:moveTo>
                    <a:pt x="27" y="495"/>
                  </a:moveTo>
                  <a:cubicBezTo>
                    <a:pt x="7" y="491"/>
                    <a:pt x="7" y="491"/>
                    <a:pt x="7" y="491"/>
                  </a:cubicBezTo>
                  <a:cubicBezTo>
                    <a:pt x="8" y="489"/>
                    <a:pt x="8" y="486"/>
                    <a:pt x="9" y="483"/>
                  </a:cubicBezTo>
                  <a:cubicBezTo>
                    <a:pt x="28" y="487"/>
                    <a:pt x="28" y="487"/>
                    <a:pt x="28" y="487"/>
                  </a:cubicBezTo>
                  <a:cubicBezTo>
                    <a:pt x="28" y="489"/>
                    <a:pt x="27" y="492"/>
                    <a:pt x="27" y="495"/>
                  </a:cubicBezTo>
                  <a:moveTo>
                    <a:pt x="1140" y="491"/>
                  </a:moveTo>
                  <a:cubicBezTo>
                    <a:pt x="1140" y="488"/>
                    <a:pt x="1139" y="485"/>
                    <a:pt x="1139" y="483"/>
                  </a:cubicBezTo>
                  <a:cubicBezTo>
                    <a:pt x="1159" y="479"/>
                    <a:pt x="1159" y="479"/>
                    <a:pt x="1159" y="479"/>
                  </a:cubicBezTo>
                  <a:cubicBezTo>
                    <a:pt x="1159" y="482"/>
                    <a:pt x="1160" y="485"/>
                    <a:pt x="1160" y="487"/>
                  </a:cubicBezTo>
                  <a:cubicBezTo>
                    <a:pt x="1140" y="491"/>
                    <a:pt x="1140" y="491"/>
                    <a:pt x="1140" y="491"/>
                  </a:cubicBezTo>
                  <a:moveTo>
                    <a:pt x="31" y="471"/>
                  </a:moveTo>
                  <a:cubicBezTo>
                    <a:pt x="12" y="467"/>
                    <a:pt x="12" y="467"/>
                    <a:pt x="12" y="467"/>
                  </a:cubicBezTo>
                  <a:cubicBezTo>
                    <a:pt x="12" y="465"/>
                    <a:pt x="13" y="462"/>
                    <a:pt x="13" y="459"/>
                  </a:cubicBezTo>
                  <a:cubicBezTo>
                    <a:pt x="33" y="464"/>
                    <a:pt x="33" y="464"/>
                    <a:pt x="33" y="464"/>
                  </a:cubicBezTo>
                  <a:cubicBezTo>
                    <a:pt x="32" y="466"/>
                    <a:pt x="32" y="469"/>
                    <a:pt x="31" y="471"/>
                  </a:cubicBezTo>
                  <a:moveTo>
                    <a:pt x="1136" y="467"/>
                  </a:moveTo>
                  <a:cubicBezTo>
                    <a:pt x="1135" y="465"/>
                    <a:pt x="1135" y="462"/>
                    <a:pt x="1134" y="460"/>
                  </a:cubicBezTo>
                  <a:cubicBezTo>
                    <a:pt x="1154" y="455"/>
                    <a:pt x="1154" y="455"/>
                    <a:pt x="1154" y="455"/>
                  </a:cubicBezTo>
                  <a:cubicBezTo>
                    <a:pt x="1154" y="458"/>
                    <a:pt x="1155" y="461"/>
                    <a:pt x="1156" y="463"/>
                  </a:cubicBezTo>
                  <a:cubicBezTo>
                    <a:pt x="1136" y="467"/>
                    <a:pt x="1136" y="467"/>
                    <a:pt x="1136" y="467"/>
                  </a:cubicBezTo>
                  <a:moveTo>
                    <a:pt x="36" y="448"/>
                  </a:moveTo>
                  <a:cubicBezTo>
                    <a:pt x="17" y="444"/>
                    <a:pt x="17" y="444"/>
                    <a:pt x="17" y="444"/>
                  </a:cubicBezTo>
                  <a:cubicBezTo>
                    <a:pt x="18" y="441"/>
                    <a:pt x="18" y="438"/>
                    <a:pt x="19" y="436"/>
                  </a:cubicBezTo>
                  <a:cubicBezTo>
                    <a:pt x="38" y="441"/>
                    <a:pt x="38" y="441"/>
                    <a:pt x="38" y="441"/>
                  </a:cubicBezTo>
                  <a:cubicBezTo>
                    <a:pt x="38" y="443"/>
                    <a:pt x="37" y="446"/>
                    <a:pt x="36" y="448"/>
                  </a:cubicBezTo>
                  <a:moveTo>
                    <a:pt x="1131" y="444"/>
                  </a:moveTo>
                  <a:cubicBezTo>
                    <a:pt x="1130" y="442"/>
                    <a:pt x="1129" y="439"/>
                    <a:pt x="1129" y="437"/>
                  </a:cubicBezTo>
                  <a:cubicBezTo>
                    <a:pt x="1148" y="432"/>
                    <a:pt x="1148" y="432"/>
                    <a:pt x="1148" y="432"/>
                  </a:cubicBezTo>
                  <a:cubicBezTo>
                    <a:pt x="1149" y="434"/>
                    <a:pt x="1149" y="437"/>
                    <a:pt x="1150" y="439"/>
                  </a:cubicBezTo>
                  <a:cubicBezTo>
                    <a:pt x="1131" y="444"/>
                    <a:pt x="1131" y="444"/>
                    <a:pt x="1131" y="444"/>
                  </a:cubicBezTo>
                  <a:moveTo>
                    <a:pt x="43" y="426"/>
                  </a:moveTo>
                  <a:cubicBezTo>
                    <a:pt x="23" y="420"/>
                    <a:pt x="23" y="420"/>
                    <a:pt x="23" y="420"/>
                  </a:cubicBezTo>
                  <a:cubicBezTo>
                    <a:pt x="24" y="417"/>
                    <a:pt x="25" y="415"/>
                    <a:pt x="26" y="412"/>
                  </a:cubicBezTo>
                  <a:cubicBezTo>
                    <a:pt x="45" y="418"/>
                    <a:pt x="45" y="418"/>
                    <a:pt x="45" y="418"/>
                  </a:cubicBezTo>
                  <a:cubicBezTo>
                    <a:pt x="44" y="421"/>
                    <a:pt x="43" y="423"/>
                    <a:pt x="43" y="426"/>
                  </a:cubicBezTo>
                  <a:moveTo>
                    <a:pt x="1124" y="422"/>
                  </a:moveTo>
                  <a:cubicBezTo>
                    <a:pt x="1124" y="419"/>
                    <a:pt x="1123" y="417"/>
                    <a:pt x="1122" y="414"/>
                  </a:cubicBezTo>
                  <a:cubicBezTo>
                    <a:pt x="1141" y="408"/>
                    <a:pt x="1141" y="408"/>
                    <a:pt x="1141" y="408"/>
                  </a:cubicBezTo>
                  <a:cubicBezTo>
                    <a:pt x="1142" y="411"/>
                    <a:pt x="1143" y="413"/>
                    <a:pt x="1143" y="416"/>
                  </a:cubicBezTo>
                  <a:cubicBezTo>
                    <a:pt x="1124" y="422"/>
                    <a:pt x="1124" y="422"/>
                    <a:pt x="1124" y="422"/>
                  </a:cubicBezTo>
                  <a:moveTo>
                    <a:pt x="50" y="403"/>
                  </a:moveTo>
                  <a:cubicBezTo>
                    <a:pt x="31" y="397"/>
                    <a:pt x="31" y="397"/>
                    <a:pt x="31" y="397"/>
                  </a:cubicBezTo>
                  <a:cubicBezTo>
                    <a:pt x="32" y="394"/>
                    <a:pt x="33" y="391"/>
                    <a:pt x="33" y="389"/>
                  </a:cubicBezTo>
                  <a:cubicBezTo>
                    <a:pt x="52" y="396"/>
                    <a:pt x="52" y="396"/>
                    <a:pt x="52" y="396"/>
                  </a:cubicBezTo>
                  <a:cubicBezTo>
                    <a:pt x="51" y="398"/>
                    <a:pt x="51" y="401"/>
                    <a:pt x="50" y="403"/>
                  </a:cubicBezTo>
                  <a:moveTo>
                    <a:pt x="1117" y="399"/>
                  </a:moveTo>
                  <a:cubicBezTo>
                    <a:pt x="1116" y="397"/>
                    <a:pt x="1115" y="394"/>
                    <a:pt x="1114" y="392"/>
                  </a:cubicBezTo>
                  <a:cubicBezTo>
                    <a:pt x="1133" y="385"/>
                    <a:pt x="1133" y="385"/>
                    <a:pt x="1133" y="385"/>
                  </a:cubicBezTo>
                  <a:cubicBezTo>
                    <a:pt x="1134" y="388"/>
                    <a:pt x="1135" y="390"/>
                    <a:pt x="1136" y="393"/>
                  </a:cubicBezTo>
                  <a:cubicBezTo>
                    <a:pt x="1117" y="399"/>
                    <a:pt x="1117" y="399"/>
                    <a:pt x="1117" y="399"/>
                  </a:cubicBezTo>
                  <a:moveTo>
                    <a:pt x="58" y="381"/>
                  </a:moveTo>
                  <a:cubicBezTo>
                    <a:pt x="39" y="374"/>
                    <a:pt x="39" y="374"/>
                    <a:pt x="39" y="374"/>
                  </a:cubicBezTo>
                  <a:cubicBezTo>
                    <a:pt x="40" y="371"/>
                    <a:pt x="41" y="369"/>
                    <a:pt x="42" y="366"/>
                  </a:cubicBezTo>
                  <a:cubicBezTo>
                    <a:pt x="61" y="374"/>
                    <a:pt x="61" y="374"/>
                    <a:pt x="61" y="374"/>
                  </a:cubicBezTo>
                  <a:cubicBezTo>
                    <a:pt x="60" y="376"/>
                    <a:pt x="59" y="378"/>
                    <a:pt x="58" y="381"/>
                  </a:cubicBezTo>
                  <a:moveTo>
                    <a:pt x="1109" y="377"/>
                  </a:moveTo>
                  <a:cubicBezTo>
                    <a:pt x="1108" y="375"/>
                    <a:pt x="1107" y="372"/>
                    <a:pt x="1106" y="370"/>
                  </a:cubicBezTo>
                  <a:cubicBezTo>
                    <a:pt x="1124" y="362"/>
                    <a:pt x="1124" y="362"/>
                    <a:pt x="1124" y="362"/>
                  </a:cubicBezTo>
                  <a:cubicBezTo>
                    <a:pt x="1125" y="365"/>
                    <a:pt x="1126" y="367"/>
                    <a:pt x="1127" y="370"/>
                  </a:cubicBezTo>
                  <a:cubicBezTo>
                    <a:pt x="1109" y="377"/>
                    <a:pt x="1109" y="377"/>
                    <a:pt x="1109" y="377"/>
                  </a:cubicBezTo>
                  <a:moveTo>
                    <a:pt x="67" y="359"/>
                  </a:moveTo>
                  <a:cubicBezTo>
                    <a:pt x="49" y="351"/>
                    <a:pt x="49" y="351"/>
                    <a:pt x="49" y="351"/>
                  </a:cubicBezTo>
                  <a:cubicBezTo>
                    <a:pt x="50" y="348"/>
                    <a:pt x="51" y="346"/>
                    <a:pt x="52" y="344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69" y="354"/>
                    <a:pt x="68" y="357"/>
                    <a:pt x="67" y="359"/>
                  </a:cubicBezTo>
                  <a:moveTo>
                    <a:pt x="1100" y="355"/>
                  </a:moveTo>
                  <a:cubicBezTo>
                    <a:pt x="1099" y="353"/>
                    <a:pt x="1098" y="351"/>
                    <a:pt x="1096" y="348"/>
                  </a:cubicBezTo>
                  <a:cubicBezTo>
                    <a:pt x="1115" y="340"/>
                    <a:pt x="1115" y="340"/>
                    <a:pt x="1115" y="340"/>
                  </a:cubicBezTo>
                  <a:cubicBezTo>
                    <a:pt x="1116" y="342"/>
                    <a:pt x="1117" y="345"/>
                    <a:pt x="1118" y="347"/>
                  </a:cubicBezTo>
                  <a:cubicBezTo>
                    <a:pt x="1100" y="355"/>
                    <a:pt x="1100" y="355"/>
                    <a:pt x="1100" y="355"/>
                  </a:cubicBezTo>
                  <a:moveTo>
                    <a:pt x="77" y="338"/>
                  </a:moveTo>
                  <a:cubicBezTo>
                    <a:pt x="59" y="329"/>
                    <a:pt x="59" y="329"/>
                    <a:pt x="59" y="329"/>
                  </a:cubicBezTo>
                  <a:cubicBezTo>
                    <a:pt x="60" y="326"/>
                    <a:pt x="61" y="324"/>
                    <a:pt x="62" y="321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79" y="333"/>
                    <a:pt x="78" y="335"/>
                    <a:pt x="77" y="338"/>
                  </a:cubicBezTo>
                  <a:moveTo>
                    <a:pt x="1090" y="334"/>
                  </a:moveTo>
                  <a:cubicBezTo>
                    <a:pt x="1089" y="332"/>
                    <a:pt x="1087" y="330"/>
                    <a:pt x="1086" y="327"/>
                  </a:cubicBezTo>
                  <a:cubicBezTo>
                    <a:pt x="1104" y="318"/>
                    <a:pt x="1104" y="318"/>
                    <a:pt x="1104" y="318"/>
                  </a:cubicBezTo>
                  <a:cubicBezTo>
                    <a:pt x="1105" y="320"/>
                    <a:pt x="1106" y="323"/>
                    <a:pt x="1108" y="325"/>
                  </a:cubicBezTo>
                  <a:cubicBezTo>
                    <a:pt x="1090" y="334"/>
                    <a:pt x="1090" y="334"/>
                    <a:pt x="1090" y="334"/>
                  </a:cubicBezTo>
                  <a:moveTo>
                    <a:pt x="88" y="317"/>
                  </a:moveTo>
                  <a:cubicBezTo>
                    <a:pt x="70" y="307"/>
                    <a:pt x="70" y="307"/>
                    <a:pt x="70" y="307"/>
                  </a:cubicBezTo>
                  <a:cubicBezTo>
                    <a:pt x="71" y="305"/>
                    <a:pt x="73" y="302"/>
                    <a:pt x="74" y="300"/>
                  </a:cubicBezTo>
                  <a:cubicBezTo>
                    <a:pt x="91" y="310"/>
                    <a:pt x="91" y="310"/>
                    <a:pt x="91" y="310"/>
                  </a:cubicBezTo>
                  <a:cubicBezTo>
                    <a:pt x="90" y="312"/>
                    <a:pt x="89" y="314"/>
                    <a:pt x="88" y="317"/>
                  </a:cubicBezTo>
                  <a:moveTo>
                    <a:pt x="1079" y="313"/>
                  </a:moveTo>
                  <a:cubicBezTo>
                    <a:pt x="1078" y="311"/>
                    <a:pt x="1076" y="309"/>
                    <a:pt x="1075" y="307"/>
                  </a:cubicBezTo>
                  <a:cubicBezTo>
                    <a:pt x="1092" y="297"/>
                    <a:pt x="1092" y="297"/>
                    <a:pt x="1092" y="297"/>
                  </a:cubicBezTo>
                  <a:cubicBezTo>
                    <a:pt x="1094" y="299"/>
                    <a:pt x="1095" y="301"/>
                    <a:pt x="1096" y="304"/>
                  </a:cubicBezTo>
                  <a:cubicBezTo>
                    <a:pt x="1079" y="313"/>
                    <a:pt x="1079" y="313"/>
                    <a:pt x="1079" y="313"/>
                  </a:cubicBezTo>
                  <a:moveTo>
                    <a:pt x="99" y="296"/>
                  </a:moveTo>
                  <a:cubicBezTo>
                    <a:pt x="82" y="286"/>
                    <a:pt x="82" y="286"/>
                    <a:pt x="82" y="286"/>
                  </a:cubicBezTo>
                  <a:cubicBezTo>
                    <a:pt x="83" y="283"/>
                    <a:pt x="85" y="281"/>
                    <a:pt x="86" y="279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2" y="291"/>
                    <a:pt x="101" y="294"/>
                    <a:pt x="99" y="296"/>
                  </a:cubicBezTo>
                  <a:moveTo>
                    <a:pt x="1067" y="293"/>
                  </a:moveTo>
                  <a:cubicBezTo>
                    <a:pt x="1066" y="291"/>
                    <a:pt x="1064" y="289"/>
                    <a:pt x="1063" y="286"/>
                  </a:cubicBezTo>
                  <a:cubicBezTo>
                    <a:pt x="1080" y="276"/>
                    <a:pt x="1080" y="276"/>
                    <a:pt x="1080" y="276"/>
                  </a:cubicBezTo>
                  <a:cubicBezTo>
                    <a:pt x="1081" y="278"/>
                    <a:pt x="1083" y="280"/>
                    <a:pt x="1084" y="283"/>
                  </a:cubicBezTo>
                  <a:cubicBezTo>
                    <a:pt x="1067" y="293"/>
                    <a:pt x="1067" y="293"/>
                    <a:pt x="1067" y="293"/>
                  </a:cubicBezTo>
                  <a:moveTo>
                    <a:pt x="112" y="276"/>
                  </a:moveTo>
                  <a:cubicBezTo>
                    <a:pt x="95" y="265"/>
                    <a:pt x="95" y="265"/>
                    <a:pt x="95" y="265"/>
                  </a:cubicBezTo>
                  <a:cubicBezTo>
                    <a:pt x="96" y="263"/>
                    <a:pt x="98" y="260"/>
                    <a:pt x="100" y="258"/>
                  </a:cubicBezTo>
                  <a:cubicBezTo>
                    <a:pt x="116" y="269"/>
                    <a:pt x="116" y="269"/>
                    <a:pt x="116" y="269"/>
                  </a:cubicBezTo>
                  <a:cubicBezTo>
                    <a:pt x="115" y="272"/>
                    <a:pt x="113" y="274"/>
                    <a:pt x="112" y="276"/>
                  </a:cubicBezTo>
                  <a:moveTo>
                    <a:pt x="1054" y="273"/>
                  </a:moveTo>
                  <a:cubicBezTo>
                    <a:pt x="1053" y="271"/>
                    <a:pt x="1052" y="269"/>
                    <a:pt x="1050" y="267"/>
                  </a:cubicBezTo>
                  <a:cubicBezTo>
                    <a:pt x="1067" y="255"/>
                    <a:pt x="1067" y="255"/>
                    <a:pt x="1067" y="255"/>
                  </a:cubicBezTo>
                  <a:cubicBezTo>
                    <a:pt x="1068" y="258"/>
                    <a:pt x="1070" y="260"/>
                    <a:pt x="1071" y="262"/>
                  </a:cubicBezTo>
                  <a:cubicBezTo>
                    <a:pt x="1054" y="273"/>
                    <a:pt x="1054" y="273"/>
                    <a:pt x="1054" y="273"/>
                  </a:cubicBezTo>
                  <a:moveTo>
                    <a:pt x="125" y="257"/>
                  </a:moveTo>
                  <a:cubicBezTo>
                    <a:pt x="109" y="245"/>
                    <a:pt x="109" y="245"/>
                    <a:pt x="109" y="245"/>
                  </a:cubicBezTo>
                  <a:cubicBezTo>
                    <a:pt x="110" y="243"/>
                    <a:pt x="112" y="240"/>
                    <a:pt x="114" y="238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28" y="252"/>
                    <a:pt x="127" y="254"/>
                    <a:pt x="125" y="257"/>
                  </a:cubicBezTo>
                  <a:moveTo>
                    <a:pt x="1041" y="254"/>
                  </a:moveTo>
                  <a:cubicBezTo>
                    <a:pt x="1039" y="252"/>
                    <a:pt x="1038" y="250"/>
                    <a:pt x="1036" y="247"/>
                  </a:cubicBezTo>
                  <a:cubicBezTo>
                    <a:pt x="1052" y="235"/>
                    <a:pt x="1052" y="235"/>
                    <a:pt x="1052" y="235"/>
                  </a:cubicBezTo>
                  <a:cubicBezTo>
                    <a:pt x="1054" y="238"/>
                    <a:pt x="1056" y="240"/>
                    <a:pt x="1057" y="242"/>
                  </a:cubicBezTo>
                  <a:cubicBezTo>
                    <a:pt x="1041" y="254"/>
                    <a:pt x="1041" y="254"/>
                    <a:pt x="1041" y="254"/>
                  </a:cubicBezTo>
                  <a:moveTo>
                    <a:pt x="139" y="238"/>
                  </a:moveTo>
                  <a:cubicBezTo>
                    <a:pt x="123" y="225"/>
                    <a:pt x="123" y="225"/>
                    <a:pt x="123" y="225"/>
                  </a:cubicBezTo>
                  <a:cubicBezTo>
                    <a:pt x="125" y="223"/>
                    <a:pt x="127" y="221"/>
                    <a:pt x="128" y="219"/>
                  </a:cubicBezTo>
                  <a:cubicBezTo>
                    <a:pt x="144" y="231"/>
                    <a:pt x="144" y="231"/>
                    <a:pt x="144" y="231"/>
                  </a:cubicBezTo>
                  <a:cubicBezTo>
                    <a:pt x="142" y="233"/>
                    <a:pt x="141" y="236"/>
                    <a:pt x="139" y="238"/>
                  </a:cubicBezTo>
                  <a:moveTo>
                    <a:pt x="1027" y="235"/>
                  </a:moveTo>
                  <a:cubicBezTo>
                    <a:pt x="1025" y="233"/>
                    <a:pt x="1024" y="231"/>
                    <a:pt x="1022" y="229"/>
                  </a:cubicBezTo>
                  <a:cubicBezTo>
                    <a:pt x="1037" y="216"/>
                    <a:pt x="1037" y="216"/>
                    <a:pt x="1037" y="216"/>
                  </a:cubicBezTo>
                  <a:cubicBezTo>
                    <a:pt x="1039" y="218"/>
                    <a:pt x="1041" y="220"/>
                    <a:pt x="1043" y="223"/>
                  </a:cubicBezTo>
                  <a:cubicBezTo>
                    <a:pt x="1027" y="235"/>
                    <a:pt x="1027" y="235"/>
                    <a:pt x="1027" y="235"/>
                  </a:cubicBezTo>
                  <a:moveTo>
                    <a:pt x="154" y="219"/>
                  </a:moveTo>
                  <a:cubicBezTo>
                    <a:pt x="139" y="206"/>
                    <a:pt x="139" y="206"/>
                    <a:pt x="139" y="206"/>
                  </a:cubicBezTo>
                  <a:cubicBezTo>
                    <a:pt x="141" y="204"/>
                    <a:pt x="142" y="202"/>
                    <a:pt x="144" y="200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8" y="215"/>
                    <a:pt x="156" y="217"/>
                    <a:pt x="154" y="219"/>
                  </a:cubicBezTo>
                  <a:moveTo>
                    <a:pt x="1012" y="217"/>
                  </a:moveTo>
                  <a:cubicBezTo>
                    <a:pt x="1010" y="215"/>
                    <a:pt x="1008" y="213"/>
                    <a:pt x="1007" y="211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23" y="200"/>
                    <a:pt x="1025" y="202"/>
                    <a:pt x="1027" y="204"/>
                  </a:cubicBezTo>
                  <a:cubicBezTo>
                    <a:pt x="1012" y="217"/>
                    <a:pt x="1012" y="217"/>
                    <a:pt x="1012" y="217"/>
                  </a:cubicBezTo>
                  <a:moveTo>
                    <a:pt x="170" y="202"/>
                  </a:moveTo>
                  <a:cubicBezTo>
                    <a:pt x="155" y="188"/>
                    <a:pt x="155" y="188"/>
                    <a:pt x="155" y="188"/>
                  </a:cubicBezTo>
                  <a:cubicBezTo>
                    <a:pt x="157" y="186"/>
                    <a:pt x="159" y="184"/>
                    <a:pt x="161" y="182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3" y="198"/>
                    <a:pt x="172" y="200"/>
                    <a:pt x="170" y="202"/>
                  </a:cubicBezTo>
                  <a:moveTo>
                    <a:pt x="996" y="199"/>
                  </a:moveTo>
                  <a:cubicBezTo>
                    <a:pt x="994" y="197"/>
                    <a:pt x="992" y="195"/>
                    <a:pt x="991" y="194"/>
                  </a:cubicBezTo>
                  <a:cubicBezTo>
                    <a:pt x="1005" y="180"/>
                    <a:pt x="1005" y="180"/>
                    <a:pt x="1005" y="180"/>
                  </a:cubicBezTo>
                  <a:cubicBezTo>
                    <a:pt x="1007" y="182"/>
                    <a:pt x="1009" y="184"/>
                    <a:pt x="1011" y="186"/>
                  </a:cubicBezTo>
                  <a:cubicBezTo>
                    <a:pt x="996" y="199"/>
                    <a:pt x="996" y="199"/>
                    <a:pt x="996" y="199"/>
                  </a:cubicBezTo>
                  <a:moveTo>
                    <a:pt x="186" y="185"/>
                  </a:moveTo>
                  <a:cubicBezTo>
                    <a:pt x="172" y="171"/>
                    <a:pt x="172" y="171"/>
                    <a:pt x="172" y="171"/>
                  </a:cubicBezTo>
                  <a:cubicBezTo>
                    <a:pt x="174" y="169"/>
                    <a:pt x="176" y="167"/>
                    <a:pt x="178" y="165"/>
                  </a:cubicBezTo>
                  <a:cubicBezTo>
                    <a:pt x="192" y="179"/>
                    <a:pt x="192" y="179"/>
                    <a:pt x="192" y="179"/>
                  </a:cubicBezTo>
                  <a:cubicBezTo>
                    <a:pt x="190" y="181"/>
                    <a:pt x="188" y="183"/>
                    <a:pt x="186" y="185"/>
                  </a:cubicBezTo>
                  <a:moveTo>
                    <a:pt x="980" y="182"/>
                  </a:moveTo>
                  <a:cubicBezTo>
                    <a:pt x="978" y="181"/>
                    <a:pt x="976" y="179"/>
                    <a:pt x="974" y="177"/>
                  </a:cubicBezTo>
                  <a:cubicBezTo>
                    <a:pt x="988" y="162"/>
                    <a:pt x="988" y="162"/>
                    <a:pt x="988" y="162"/>
                  </a:cubicBezTo>
                  <a:cubicBezTo>
                    <a:pt x="990" y="164"/>
                    <a:pt x="992" y="166"/>
                    <a:pt x="994" y="168"/>
                  </a:cubicBezTo>
                  <a:cubicBezTo>
                    <a:pt x="980" y="182"/>
                    <a:pt x="980" y="182"/>
                    <a:pt x="980" y="182"/>
                  </a:cubicBezTo>
                  <a:moveTo>
                    <a:pt x="203" y="168"/>
                  </a:moveTo>
                  <a:cubicBezTo>
                    <a:pt x="190" y="154"/>
                    <a:pt x="190" y="154"/>
                    <a:pt x="190" y="154"/>
                  </a:cubicBezTo>
                  <a:cubicBezTo>
                    <a:pt x="192" y="152"/>
                    <a:pt x="194" y="150"/>
                    <a:pt x="196" y="148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7" y="165"/>
                    <a:pt x="205" y="167"/>
                    <a:pt x="203" y="168"/>
                  </a:cubicBezTo>
                  <a:moveTo>
                    <a:pt x="962" y="166"/>
                  </a:moveTo>
                  <a:cubicBezTo>
                    <a:pt x="961" y="164"/>
                    <a:pt x="959" y="163"/>
                    <a:pt x="957" y="161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2" y="148"/>
                    <a:pt x="974" y="150"/>
                    <a:pt x="976" y="151"/>
                  </a:cubicBezTo>
                  <a:cubicBezTo>
                    <a:pt x="962" y="166"/>
                    <a:pt x="962" y="166"/>
                    <a:pt x="962" y="166"/>
                  </a:cubicBezTo>
                  <a:moveTo>
                    <a:pt x="221" y="153"/>
                  </a:moveTo>
                  <a:cubicBezTo>
                    <a:pt x="208" y="138"/>
                    <a:pt x="208" y="138"/>
                    <a:pt x="208" y="138"/>
                  </a:cubicBezTo>
                  <a:cubicBezTo>
                    <a:pt x="210" y="136"/>
                    <a:pt x="212" y="134"/>
                    <a:pt x="214" y="132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5" y="150"/>
                    <a:pt x="223" y="151"/>
                    <a:pt x="221" y="153"/>
                  </a:cubicBezTo>
                  <a:moveTo>
                    <a:pt x="945" y="151"/>
                  </a:moveTo>
                  <a:cubicBezTo>
                    <a:pt x="943" y="149"/>
                    <a:pt x="941" y="147"/>
                    <a:pt x="939" y="146"/>
                  </a:cubicBezTo>
                  <a:cubicBezTo>
                    <a:pt x="951" y="130"/>
                    <a:pt x="951" y="130"/>
                    <a:pt x="951" y="130"/>
                  </a:cubicBezTo>
                  <a:cubicBezTo>
                    <a:pt x="953" y="132"/>
                    <a:pt x="955" y="134"/>
                    <a:pt x="957" y="135"/>
                  </a:cubicBezTo>
                  <a:cubicBezTo>
                    <a:pt x="945" y="151"/>
                    <a:pt x="945" y="151"/>
                    <a:pt x="945" y="151"/>
                  </a:cubicBezTo>
                  <a:moveTo>
                    <a:pt x="239" y="138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9" y="121"/>
                    <a:pt x="231" y="119"/>
                    <a:pt x="233" y="117"/>
                  </a:cubicBezTo>
                  <a:cubicBezTo>
                    <a:pt x="245" y="133"/>
                    <a:pt x="245" y="133"/>
                    <a:pt x="245" y="133"/>
                  </a:cubicBezTo>
                  <a:cubicBezTo>
                    <a:pt x="243" y="135"/>
                    <a:pt x="241" y="136"/>
                    <a:pt x="239" y="138"/>
                  </a:cubicBezTo>
                  <a:moveTo>
                    <a:pt x="926" y="136"/>
                  </a:moveTo>
                  <a:cubicBezTo>
                    <a:pt x="924" y="134"/>
                    <a:pt x="922" y="133"/>
                    <a:pt x="920" y="131"/>
                  </a:cubicBezTo>
                  <a:cubicBezTo>
                    <a:pt x="932" y="115"/>
                    <a:pt x="932" y="115"/>
                    <a:pt x="932" y="115"/>
                  </a:cubicBezTo>
                  <a:cubicBezTo>
                    <a:pt x="934" y="117"/>
                    <a:pt x="936" y="119"/>
                    <a:pt x="938" y="120"/>
                  </a:cubicBezTo>
                  <a:cubicBezTo>
                    <a:pt x="926" y="136"/>
                    <a:pt x="926" y="136"/>
                    <a:pt x="926" y="136"/>
                  </a:cubicBezTo>
                  <a:moveTo>
                    <a:pt x="258" y="124"/>
                  </a:moveTo>
                  <a:cubicBezTo>
                    <a:pt x="247" y="108"/>
                    <a:pt x="247" y="108"/>
                    <a:pt x="247" y="108"/>
                  </a:cubicBezTo>
                  <a:cubicBezTo>
                    <a:pt x="249" y="106"/>
                    <a:pt x="251" y="105"/>
                    <a:pt x="253" y="103"/>
                  </a:cubicBezTo>
                  <a:cubicBezTo>
                    <a:pt x="265" y="120"/>
                    <a:pt x="265" y="120"/>
                    <a:pt x="265" y="120"/>
                  </a:cubicBezTo>
                  <a:cubicBezTo>
                    <a:pt x="262" y="121"/>
                    <a:pt x="260" y="123"/>
                    <a:pt x="258" y="124"/>
                  </a:cubicBezTo>
                  <a:moveTo>
                    <a:pt x="907" y="122"/>
                  </a:moveTo>
                  <a:cubicBezTo>
                    <a:pt x="905" y="121"/>
                    <a:pt x="903" y="119"/>
                    <a:pt x="901" y="118"/>
                  </a:cubicBezTo>
                  <a:cubicBezTo>
                    <a:pt x="912" y="101"/>
                    <a:pt x="912" y="101"/>
                    <a:pt x="912" y="101"/>
                  </a:cubicBezTo>
                  <a:cubicBezTo>
                    <a:pt x="914" y="103"/>
                    <a:pt x="916" y="104"/>
                    <a:pt x="919" y="106"/>
                  </a:cubicBezTo>
                  <a:cubicBezTo>
                    <a:pt x="907" y="122"/>
                    <a:pt x="907" y="122"/>
                    <a:pt x="907" y="122"/>
                  </a:cubicBezTo>
                  <a:moveTo>
                    <a:pt x="278" y="111"/>
                  </a:moveTo>
                  <a:cubicBezTo>
                    <a:pt x="267" y="94"/>
                    <a:pt x="267" y="94"/>
                    <a:pt x="267" y="94"/>
                  </a:cubicBezTo>
                  <a:cubicBezTo>
                    <a:pt x="269" y="93"/>
                    <a:pt x="271" y="91"/>
                    <a:pt x="274" y="90"/>
                  </a:cubicBezTo>
                  <a:cubicBezTo>
                    <a:pt x="284" y="107"/>
                    <a:pt x="284" y="107"/>
                    <a:pt x="284" y="107"/>
                  </a:cubicBezTo>
                  <a:cubicBezTo>
                    <a:pt x="282" y="108"/>
                    <a:pt x="280" y="109"/>
                    <a:pt x="278" y="111"/>
                  </a:cubicBezTo>
                  <a:moveTo>
                    <a:pt x="888" y="109"/>
                  </a:moveTo>
                  <a:cubicBezTo>
                    <a:pt x="885" y="108"/>
                    <a:pt x="883" y="106"/>
                    <a:pt x="881" y="105"/>
                  </a:cubicBezTo>
                  <a:cubicBezTo>
                    <a:pt x="891" y="88"/>
                    <a:pt x="891" y="88"/>
                    <a:pt x="891" y="88"/>
                  </a:cubicBezTo>
                  <a:cubicBezTo>
                    <a:pt x="894" y="89"/>
                    <a:pt x="896" y="91"/>
                    <a:pt x="898" y="92"/>
                  </a:cubicBezTo>
                  <a:cubicBezTo>
                    <a:pt x="888" y="109"/>
                    <a:pt x="888" y="109"/>
                    <a:pt x="888" y="109"/>
                  </a:cubicBezTo>
                  <a:moveTo>
                    <a:pt x="298" y="98"/>
                  </a:moveTo>
                  <a:cubicBezTo>
                    <a:pt x="287" y="81"/>
                    <a:pt x="287" y="81"/>
                    <a:pt x="287" y="81"/>
                  </a:cubicBezTo>
                  <a:cubicBezTo>
                    <a:pt x="290" y="80"/>
                    <a:pt x="292" y="78"/>
                    <a:pt x="294" y="77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2" y="96"/>
                    <a:pt x="300" y="97"/>
                    <a:pt x="298" y="98"/>
                  </a:cubicBezTo>
                  <a:moveTo>
                    <a:pt x="867" y="97"/>
                  </a:moveTo>
                  <a:cubicBezTo>
                    <a:pt x="865" y="95"/>
                    <a:pt x="863" y="94"/>
                    <a:pt x="861" y="93"/>
                  </a:cubicBezTo>
                  <a:cubicBezTo>
                    <a:pt x="870" y="75"/>
                    <a:pt x="870" y="75"/>
                    <a:pt x="870" y="75"/>
                  </a:cubicBezTo>
                  <a:cubicBezTo>
                    <a:pt x="873" y="77"/>
                    <a:pt x="875" y="78"/>
                    <a:pt x="877" y="79"/>
                  </a:cubicBezTo>
                  <a:cubicBezTo>
                    <a:pt x="867" y="97"/>
                    <a:pt x="867" y="97"/>
                    <a:pt x="867" y="97"/>
                  </a:cubicBezTo>
                  <a:moveTo>
                    <a:pt x="318" y="87"/>
                  </a:moveTo>
                  <a:cubicBezTo>
                    <a:pt x="309" y="69"/>
                    <a:pt x="309" y="69"/>
                    <a:pt x="309" y="69"/>
                  </a:cubicBezTo>
                  <a:cubicBezTo>
                    <a:pt x="311" y="68"/>
                    <a:pt x="313" y="67"/>
                    <a:pt x="316" y="66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3" y="84"/>
                    <a:pt x="320" y="86"/>
                    <a:pt x="318" y="87"/>
                  </a:cubicBezTo>
                  <a:moveTo>
                    <a:pt x="847" y="85"/>
                  </a:moveTo>
                  <a:cubicBezTo>
                    <a:pt x="844" y="84"/>
                    <a:pt x="842" y="83"/>
                    <a:pt x="840" y="82"/>
                  </a:cubicBezTo>
                  <a:cubicBezTo>
                    <a:pt x="849" y="64"/>
                    <a:pt x="849" y="64"/>
                    <a:pt x="849" y="64"/>
                  </a:cubicBezTo>
                  <a:cubicBezTo>
                    <a:pt x="851" y="65"/>
                    <a:pt x="854" y="66"/>
                    <a:pt x="856" y="68"/>
                  </a:cubicBezTo>
                  <a:cubicBezTo>
                    <a:pt x="847" y="85"/>
                    <a:pt x="847" y="85"/>
                    <a:pt x="847" y="85"/>
                  </a:cubicBezTo>
                  <a:moveTo>
                    <a:pt x="339" y="76"/>
                  </a:moveTo>
                  <a:cubicBezTo>
                    <a:pt x="330" y="58"/>
                    <a:pt x="330" y="58"/>
                    <a:pt x="330" y="58"/>
                  </a:cubicBezTo>
                  <a:cubicBezTo>
                    <a:pt x="333" y="57"/>
                    <a:pt x="335" y="56"/>
                    <a:pt x="338" y="55"/>
                  </a:cubicBezTo>
                  <a:cubicBezTo>
                    <a:pt x="346" y="73"/>
                    <a:pt x="346" y="73"/>
                    <a:pt x="346" y="73"/>
                  </a:cubicBezTo>
                  <a:cubicBezTo>
                    <a:pt x="344" y="74"/>
                    <a:pt x="341" y="75"/>
                    <a:pt x="339" y="76"/>
                  </a:cubicBezTo>
                  <a:moveTo>
                    <a:pt x="826" y="75"/>
                  </a:moveTo>
                  <a:cubicBezTo>
                    <a:pt x="823" y="74"/>
                    <a:pt x="821" y="72"/>
                    <a:pt x="818" y="71"/>
                  </a:cubicBezTo>
                  <a:cubicBezTo>
                    <a:pt x="827" y="53"/>
                    <a:pt x="827" y="53"/>
                    <a:pt x="827" y="53"/>
                  </a:cubicBezTo>
                  <a:cubicBezTo>
                    <a:pt x="829" y="54"/>
                    <a:pt x="832" y="55"/>
                    <a:pt x="834" y="57"/>
                  </a:cubicBezTo>
                  <a:cubicBezTo>
                    <a:pt x="826" y="75"/>
                    <a:pt x="826" y="75"/>
                    <a:pt x="826" y="75"/>
                  </a:cubicBezTo>
                  <a:moveTo>
                    <a:pt x="360" y="66"/>
                  </a:moveTo>
                  <a:cubicBezTo>
                    <a:pt x="353" y="48"/>
                    <a:pt x="353" y="48"/>
                    <a:pt x="353" y="48"/>
                  </a:cubicBezTo>
                  <a:cubicBezTo>
                    <a:pt x="355" y="47"/>
                    <a:pt x="357" y="46"/>
                    <a:pt x="360" y="45"/>
                  </a:cubicBezTo>
                  <a:cubicBezTo>
                    <a:pt x="368" y="63"/>
                    <a:pt x="368" y="63"/>
                    <a:pt x="368" y="63"/>
                  </a:cubicBezTo>
                  <a:cubicBezTo>
                    <a:pt x="365" y="64"/>
                    <a:pt x="363" y="65"/>
                    <a:pt x="360" y="66"/>
                  </a:cubicBezTo>
                  <a:moveTo>
                    <a:pt x="804" y="65"/>
                  </a:moveTo>
                  <a:cubicBezTo>
                    <a:pt x="802" y="64"/>
                    <a:pt x="799" y="63"/>
                    <a:pt x="797" y="62"/>
                  </a:cubicBezTo>
                  <a:cubicBezTo>
                    <a:pt x="804" y="43"/>
                    <a:pt x="804" y="43"/>
                    <a:pt x="804" y="43"/>
                  </a:cubicBezTo>
                  <a:cubicBezTo>
                    <a:pt x="807" y="44"/>
                    <a:pt x="809" y="45"/>
                    <a:pt x="812" y="47"/>
                  </a:cubicBezTo>
                  <a:cubicBezTo>
                    <a:pt x="804" y="65"/>
                    <a:pt x="804" y="65"/>
                    <a:pt x="804" y="65"/>
                  </a:cubicBezTo>
                  <a:moveTo>
                    <a:pt x="382" y="58"/>
                  </a:moveTo>
                  <a:cubicBezTo>
                    <a:pt x="375" y="39"/>
                    <a:pt x="375" y="39"/>
                    <a:pt x="375" y="39"/>
                  </a:cubicBezTo>
                  <a:cubicBezTo>
                    <a:pt x="378" y="38"/>
                    <a:pt x="380" y="37"/>
                    <a:pt x="383" y="36"/>
                  </a:cubicBezTo>
                  <a:cubicBezTo>
                    <a:pt x="390" y="55"/>
                    <a:pt x="390" y="55"/>
                    <a:pt x="390" y="55"/>
                  </a:cubicBezTo>
                  <a:cubicBezTo>
                    <a:pt x="387" y="56"/>
                    <a:pt x="385" y="57"/>
                    <a:pt x="382" y="58"/>
                  </a:cubicBezTo>
                  <a:moveTo>
                    <a:pt x="782" y="56"/>
                  </a:moveTo>
                  <a:cubicBezTo>
                    <a:pt x="780" y="55"/>
                    <a:pt x="777" y="54"/>
                    <a:pt x="775" y="53"/>
                  </a:cubicBezTo>
                  <a:cubicBezTo>
                    <a:pt x="781" y="35"/>
                    <a:pt x="781" y="35"/>
                    <a:pt x="781" y="35"/>
                  </a:cubicBezTo>
                  <a:cubicBezTo>
                    <a:pt x="784" y="36"/>
                    <a:pt x="787" y="37"/>
                    <a:pt x="789" y="37"/>
                  </a:cubicBezTo>
                  <a:cubicBezTo>
                    <a:pt x="782" y="56"/>
                    <a:pt x="782" y="56"/>
                    <a:pt x="782" y="56"/>
                  </a:cubicBezTo>
                  <a:moveTo>
                    <a:pt x="404" y="50"/>
                  </a:moveTo>
                  <a:cubicBezTo>
                    <a:pt x="398" y="31"/>
                    <a:pt x="398" y="31"/>
                    <a:pt x="398" y="31"/>
                  </a:cubicBezTo>
                  <a:cubicBezTo>
                    <a:pt x="401" y="30"/>
                    <a:pt x="403" y="29"/>
                    <a:pt x="406" y="28"/>
                  </a:cubicBezTo>
                  <a:cubicBezTo>
                    <a:pt x="412" y="47"/>
                    <a:pt x="412" y="47"/>
                    <a:pt x="412" y="47"/>
                  </a:cubicBezTo>
                  <a:cubicBezTo>
                    <a:pt x="409" y="48"/>
                    <a:pt x="407" y="49"/>
                    <a:pt x="404" y="50"/>
                  </a:cubicBezTo>
                  <a:moveTo>
                    <a:pt x="760" y="48"/>
                  </a:moveTo>
                  <a:cubicBezTo>
                    <a:pt x="757" y="48"/>
                    <a:pt x="755" y="47"/>
                    <a:pt x="752" y="46"/>
                  </a:cubicBezTo>
                  <a:cubicBezTo>
                    <a:pt x="758" y="27"/>
                    <a:pt x="758" y="27"/>
                    <a:pt x="758" y="27"/>
                  </a:cubicBezTo>
                  <a:cubicBezTo>
                    <a:pt x="761" y="28"/>
                    <a:pt x="763" y="28"/>
                    <a:pt x="766" y="29"/>
                  </a:cubicBezTo>
                  <a:cubicBezTo>
                    <a:pt x="760" y="48"/>
                    <a:pt x="760" y="48"/>
                    <a:pt x="760" y="48"/>
                  </a:cubicBezTo>
                  <a:moveTo>
                    <a:pt x="427" y="43"/>
                  </a:moveTo>
                  <a:cubicBezTo>
                    <a:pt x="421" y="23"/>
                    <a:pt x="421" y="23"/>
                    <a:pt x="421" y="23"/>
                  </a:cubicBezTo>
                  <a:cubicBezTo>
                    <a:pt x="424" y="23"/>
                    <a:pt x="427" y="22"/>
                    <a:pt x="429" y="21"/>
                  </a:cubicBezTo>
                  <a:cubicBezTo>
                    <a:pt x="434" y="40"/>
                    <a:pt x="434" y="40"/>
                    <a:pt x="434" y="40"/>
                  </a:cubicBezTo>
                  <a:cubicBezTo>
                    <a:pt x="432" y="41"/>
                    <a:pt x="429" y="42"/>
                    <a:pt x="427" y="43"/>
                  </a:cubicBezTo>
                  <a:moveTo>
                    <a:pt x="737" y="41"/>
                  </a:moveTo>
                  <a:cubicBezTo>
                    <a:pt x="735" y="41"/>
                    <a:pt x="732" y="40"/>
                    <a:pt x="730" y="39"/>
                  </a:cubicBezTo>
                  <a:cubicBezTo>
                    <a:pt x="735" y="20"/>
                    <a:pt x="735" y="20"/>
                    <a:pt x="735" y="20"/>
                  </a:cubicBezTo>
                  <a:cubicBezTo>
                    <a:pt x="737" y="21"/>
                    <a:pt x="740" y="21"/>
                    <a:pt x="743" y="22"/>
                  </a:cubicBezTo>
                  <a:cubicBezTo>
                    <a:pt x="737" y="41"/>
                    <a:pt x="737" y="41"/>
                    <a:pt x="737" y="41"/>
                  </a:cubicBezTo>
                  <a:moveTo>
                    <a:pt x="450" y="37"/>
                  </a:moveTo>
                  <a:cubicBezTo>
                    <a:pt x="445" y="17"/>
                    <a:pt x="445" y="17"/>
                    <a:pt x="445" y="17"/>
                  </a:cubicBezTo>
                  <a:cubicBezTo>
                    <a:pt x="448" y="16"/>
                    <a:pt x="450" y="16"/>
                    <a:pt x="453" y="1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5" y="35"/>
                    <a:pt x="452" y="36"/>
                    <a:pt x="450" y="37"/>
                  </a:cubicBezTo>
                  <a:moveTo>
                    <a:pt x="714" y="36"/>
                  </a:moveTo>
                  <a:cubicBezTo>
                    <a:pt x="712" y="35"/>
                    <a:pt x="709" y="34"/>
                    <a:pt x="707" y="34"/>
                  </a:cubicBezTo>
                  <a:cubicBezTo>
                    <a:pt x="711" y="14"/>
                    <a:pt x="711" y="14"/>
                    <a:pt x="711" y="14"/>
                  </a:cubicBezTo>
                  <a:cubicBezTo>
                    <a:pt x="714" y="15"/>
                    <a:pt x="716" y="15"/>
                    <a:pt x="719" y="16"/>
                  </a:cubicBezTo>
                  <a:cubicBezTo>
                    <a:pt x="714" y="36"/>
                    <a:pt x="714" y="36"/>
                    <a:pt x="714" y="36"/>
                  </a:cubicBezTo>
                  <a:moveTo>
                    <a:pt x="473" y="31"/>
                  </a:moveTo>
                  <a:cubicBezTo>
                    <a:pt x="469" y="12"/>
                    <a:pt x="469" y="12"/>
                    <a:pt x="469" y="12"/>
                  </a:cubicBezTo>
                  <a:cubicBezTo>
                    <a:pt x="471" y="11"/>
                    <a:pt x="474" y="11"/>
                    <a:pt x="477" y="10"/>
                  </a:cubicBezTo>
                  <a:cubicBezTo>
                    <a:pt x="480" y="30"/>
                    <a:pt x="480" y="30"/>
                    <a:pt x="480" y="30"/>
                  </a:cubicBezTo>
                  <a:cubicBezTo>
                    <a:pt x="478" y="30"/>
                    <a:pt x="475" y="31"/>
                    <a:pt x="473" y="31"/>
                  </a:cubicBezTo>
                  <a:moveTo>
                    <a:pt x="691" y="31"/>
                  </a:moveTo>
                  <a:cubicBezTo>
                    <a:pt x="689" y="30"/>
                    <a:pt x="686" y="30"/>
                    <a:pt x="684" y="29"/>
                  </a:cubicBezTo>
                  <a:cubicBezTo>
                    <a:pt x="687" y="10"/>
                    <a:pt x="687" y="10"/>
                    <a:pt x="687" y="10"/>
                  </a:cubicBezTo>
                  <a:cubicBezTo>
                    <a:pt x="690" y="10"/>
                    <a:pt x="692" y="10"/>
                    <a:pt x="695" y="11"/>
                  </a:cubicBezTo>
                  <a:cubicBezTo>
                    <a:pt x="691" y="31"/>
                    <a:pt x="691" y="31"/>
                    <a:pt x="691" y="31"/>
                  </a:cubicBezTo>
                  <a:moveTo>
                    <a:pt x="496" y="27"/>
                  </a:moveTo>
                  <a:cubicBezTo>
                    <a:pt x="493" y="8"/>
                    <a:pt x="493" y="8"/>
                    <a:pt x="493" y="8"/>
                  </a:cubicBezTo>
                  <a:cubicBezTo>
                    <a:pt x="495" y="7"/>
                    <a:pt x="498" y="7"/>
                    <a:pt x="501" y="6"/>
                  </a:cubicBezTo>
                  <a:cubicBezTo>
                    <a:pt x="504" y="26"/>
                    <a:pt x="504" y="26"/>
                    <a:pt x="504" y="26"/>
                  </a:cubicBezTo>
                  <a:cubicBezTo>
                    <a:pt x="501" y="26"/>
                    <a:pt x="498" y="27"/>
                    <a:pt x="496" y="27"/>
                  </a:cubicBezTo>
                  <a:moveTo>
                    <a:pt x="668" y="27"/>
                  </a:moveTo>
                  <a:cubicBezTo>
                    <a:pt x="666" y="26"/>
                    <a:pt x="663" y="26"/>
                    <a:pt x="660" y="2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66" y="6"/>
                    <a:pt x="668" y="6"/>
                    <a:pt x="671" y="7"/>
                  </a:cubicBezTo>
                  <a:cubicBezTo>
                    <a:pt x="668" y="27"/>
                    <a:pt x="668" y="27"/>
                    <a:pt x="668" y="27"/>
                  </a:cubicBezTo>
                  <a:moveTo>
                    <a:pt x="519" y="24"/>
                  </a:moveTo>
                  <a:cubicBezTo>
                    <a:pt x="517" y="4"/>
                    <a:pt x="517" y="4"/>
                    <a:pt x="517" y="4"/>
                  </a:cubicBezTo>
                  <a:cubicBezTo>
                    <a:pt x="520" y="4"/>
                    <a:pt x="522" y="4"/>
                    <a:pt x="525" y="3"/>
                  </a:cubicBezTo>
                  <a:cubicBezTo>
                    <a:pt x="527" y="23"/>
                    <a:pt x="527" y="23"/>
                    <a:pt x="527" y="23"/>
                  </a:cubicBezTo>
                  <a:cubicBezTo>
                    <a:pt x="524" y="24"/>
                    <a:pt x="522" y="24"/>
                    <a:pt x="519" y="24"/>
                  </a:cubicBezTo>
                  <a:moveTo>
                    <a:pt x="645" y="24"/>
                  </a:moveTo>
                  <a:cubicBezTo>
                    <a:pt x="642" y="23"/>
                    <a:pt x="640" y="23"/>
                    <a:pt x="637" y="23"/>
                  </a:cubicBezTo>
                  <a:cubicBezTo>
                    <a:pt x="639" y="3"/>
                    <a:pt x="639" y="3"/>
                    <a:pt x="639" y="3"/>
                  </a:cubicBezTo>
                  <a:cubicBezTo>
                    <a:pt x="641" y="3"/>
                    <a:pt x="644" y="3"/>
                    <a:pt x="647" y="4"/>
                  </a:cubicBezTo>
                  <a:cubicBezTo>
                    <a:pt x="645" y="24"/>
                    <a:pt x="645" y="24"/>
                    <a:pt x="645" y="24"/>
                  </a:cubicBezTo>
                  <a:moveTo>
                    <a:pt x="543" y="22"/>
                  </a:moveTo>
                  <a:cubicBezTo>
                    <a:pt x="541" y="2"/>
                    <a:pt x="541" y="2"/>
                    <a:pt x="541" y="2"/>
                  </a:cubicBezTo>
                  <a:cubicBezTo>
                    <a:pt x="544" y="2"/>
                    <a:pt x="547" y="2"/>
                    <a:pt x="549" y="1"/>
                  </a:cubicBezTo>
                  <a:cubicBezTo>
                    <a:pt x="551" y="21"/>
                    <a:pt x="551" y="21"/>
                    <a:pt x="551" y="21"/>
                  </a:cubicBezTo>
                  <a:cubicBezTo>
                    <a:pt x="548" y="22"/>
                    <a:pt x="545" y="22"/>
                    <a:pt x="543" y="22"/>
                  </a:cubicBezTo>
                  <a:moveTo>
                    <a:pt x="621" y="22"/>
                  </a:moveTo>
                  <a:cubicBezTo>
                    <a:pt x="619" y="21"/>
                    <a:pt x="616" y="21"/>
                    <a:pt x="613" y="21"/>
                  </a:cubicBezTo>
                  <a:cubicBezTo>
                    <a:pt x="614" y="1"/>
                    <a:pt x="614" y="1"/>
                    <a:pt x="614" y="1"/>
                  </a:cubicBezTo>
                  <a:cubicBezTo>
                    <a:pt x="617" y="1"/>
                    <a:pt x="620" y="2"/>
                    <a:pt x="623" y="2"/>
                  </a:cubicBezTo>
                  <a:cubicBezTo>
                    <a:pt x="621" y="22"/>
                    <a:pt x="621" y="22"/>
                    <a:pt x="621" y="22"/>
                  </a:cubicBezTo>
                  <a:moveTo>
                    <a:pt x="566" y="21"/>
                  </a:moveTo>
                  <a:cubicBezTo>
                    <a:pt x="566" y="1"/>
                    <a:pt x="566" y="1"/>
                    <a:pt x="566" y="1"/>
                  </a:cubicBezTo>
                  <a:cubicBezTo>
                    <a:pt x="568" y="1"/>
                    <a:pt x="571" y="1"/>
                    <a:pt x="574" y="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1" y="21"/>
                    <a:pt x="569" y="21"/>
                    <a:pt x="566" y="21"/>
                  </a:cubicBezTo>
                  <a:moveTo>
                    <a:pt x="598" y="21"/>
                  </a:moveTo>
                  <a:cubicBezTo>
                    <a:pt x="595" y="21"/>
                    <a:pt x="592" y="20"/>
                    <a:pt x="590" y="2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3" y="0"/>
                    <a:pt x="595" y="1"/>
                    <a:pt x="598" y="1"/>
                  </a:cubicBezTo>
                  <a:cubicBezTo>
                    <a:pt x="598" y="21"/>
                    <a:pt x="598" y="21"/>
                    <a:pt x="598" y="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78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9525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96000">
                    <a:schemeClr val="accent1"/>
                  </a:gs>
                </a:gsLst>
                <a:lin ang="5400000" scaled="1"/>
                <a:tileRect/>
              </a:gradFill>
            </a:ln>
            <a:effectLst>
              <a:innerShdw blurRad="393700">
                <a:schemeClr val="accent1">
                  <a:lumMod val="75000"/>
                  <a:alpha val="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noAutofit/>
            </a:bodyPr>
            <a:lstStyle/>
            <a:p>
              <a:pPr algn="ctr" defTabSz="109855"/>
              <a:endParaRPr lang="zh-CN" altLang="en-US" sz="435">
                <a:solidFill>
                  <a:prstClr val="white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2953587" y="1313003"/>
            <a:ext cx="3236825" cy="3236822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grpSp>
        <p:nvGrpSpPr>
          <p:cNvPr id="16" name="组合 15"/>
          <p:cNvGrpSpPr/>
          <p:nvPr>
            <p:custDataLst>
              <p:tags r:id="rId6"/>
            </p:custDataLst>
          </p:nvPr>
        </p:nvGrpSpPr>
        <p:grpSpPr>
          <a:xfrm>
            <a:off x="2359911" y="719327"/>
            <a:ext cx="4424178" cy="4424173"/>
            <a:chOff x="2960984" y="677677"/>
            <a:chExt cx="6270032" cy="6270026"/>
          </a:xfrm>
        </p:grpSpPr>
        <p:sp>
          <p:nvSpPr>
            <p:cNvPr id="17" name="椭圆 16"/>
            <p:cNvSpPr/>
            <p:nvPr>
              <p:custDataLst>
                <p:tags r:id="rId7"/>
              </p:custDataLst>
            </p:nvPr>
          </p:nvSpPr>
          <p:spPr>
            <a:xfrm>
              <a:off x="2960984" y="677677"/>
              <a:ext cx="6270032" cy="6270026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  <a:gs pos="5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  <p:sp>
          <p:nvSpPr>
            <p:cNvPr id="18" name="弧形 17"/>
            <p:cNvSpPr/>
            <p:nvPr>
              <p:custDataLst>
                <p:tags r:id="rId8"/>
              </p:custDataLst>
            </p:nvPr>
          </p:nvSpPr>
          <p:spPr>
            <a:xfrm>
              <a:off x="2963854" y="680548"/>
              <a:ext cx="6264292" cy="6264284"/>
            </a:xfrm>
            <a:prstGeom prst="arc">
              <a:avLst>
                <a:gd name="adj1" fmla="val 13505517"/>
                <a:gd name="adj2" fmla="val 19137223"/>
              </a:avLst>
            </a:prstGeom>
            <a:noFill/>
            <a:ln w="19050">
              <a:gradFill flip="none" rotWithShape="1">
                <a:gsLst>
                  <a:gs pos="30000">
                    <a:schemeClr val="accent1">
                      <a:lumMod val="60000"/>
                      <a:lumOff val="40000"/>
                      <a:alpha val="8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  <p:sp>
          <p:nvSpPr>
            <p:cNvPr id="19" name="弧形 18"/>
            <p:cNvSpPr/>
            <p:nvPr>
              <p:custDataLst>
                <p:tags r:id="rId9"/>
              </p:custDataLst>
            </p:nvPr>
          </p:nvSpPr>
          <p:spPr>
            <a:xfrm rot="10800000">
              <a:off x="2963854" y="680548"/>
              <a:ext cx="6264292" cy="6264284"/>
            </a:xfrm>
            <a:prstGeom prst="arc">
              <a:avLst>
                <a:gd name="adj1" fmla="val 13575247"/>
                <a:gd name="adj2" fmla="val 19137223"/>
              </a:avLst>
            </a:prstGeom>
            <a:noFill/>
            <a:ln w="19050">
              <a:gradFill flip="none" rotWithShape="1">
                <a:gsLst>
                  <a:gs pos="30000">
                    <a:schemeClr val="accent1">
                      <a:lumMod val="60000"/>
                      <a:lumOff val="40000"/>
                      <a:alpha val="1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</p:grpSp>
      <p:sp>
        <p:nvSpPr>
          <p:cNvPr id="20" name="圆: 空心 19"/>
          <p:cNvSpPr/>
          <p:nvPr>
            <p:custDataLst>
              <p:tags r:id="rId10"/>
            </p:custDataLst>
          </p:nvPr>
        </p:nvSpPr>
        <p:spPr>
          <a:xfrm>
            <a:off x="3103899" y="1463312"/>
            <a:ext cx="2936203" cy="2936202"/>
          </a:xfrm>
          <a:prstGeom prst="donut">
            <a:avLst>
              <a:gd name="adj" fmla="val 4330"/>
            </a:avLst>
          </a:prstGeom>
          <a:gradFill flip="none" rotWithShape="1">
            <a:gsLst>
              <a:gs pos="50000">
                <a:schemeClr val="accent1">
                  <a:lumMod val="20000"/>
                  <a:lumOff val="80000"/>
                  <a:alpha val="11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49" name="文本框 48"/>
          <p:cNvSpPr txBox="1"/>
          <p:nvPr>
            <p:custDataLst>
              <p:tags r:id="rId11"/>
            </p:custDataLst>
          </p:nvPr>
        </p:nvSpPr>
        <p:spPr>
          <a:xfrm>
            <a:off x="605320" y="1198645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en-US" altLang="zh-CN" sz="1600"/>
              <a:t>01</a:t>
            </a:r>
            <a:endParaRPr lang="en-US" altLang="zh-CN" sz="1600"/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560674" y="1527164"/>
            <a:ext cx="1926602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HTML5 for structured content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1" name="椭圆 50"/>
          <p:cNvSpPr/>
          <p:nvPr>
            <p:custDataLst>
              <p:tags r:id="rId13"/>
            </p:custDataLst>
          </p:nvPr>
        </p:nvSpPr>
        <p:spPr>
          <a:xfrm>
            <a:off x="2713220" y="1469036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14"/>
            </p:custDataLst>
          </p:nvPr>
        </p:nvSpPr>
        <p:spPr>
          <a:xfrm>
            <a:off x="2241030" y="283314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273246" y="257175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4" name="文本框 53"/>
          <p:cNvSpPr txBox="1"/>
          <p:nvPr>
            <p:custDataLst>
              <p:tags r:id="rId16"/>
            </p:custDataLst>
          </p:nvPr>
        </p:nvSpPr>
        <p:spPr>
          <a:xfrm>
            <a:off x="-1270" y="2900045"/>
            <a:ext cx="215646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CSS3 with advanced animations &amp; glassmorphism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5" name="椭圆 54"/>
          <p:cNvSpPr/>
          <p:nvPr>
            <p:custDataLst>
              <p:tags r:id="rId17"/>
            </p:custDataLst>
          </p:nvPr>
        </p:nvSpPr>
        <p:spPr>
          <a:xfrm>
            <a:off x="2630774" y="4107305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>
            <p:custDataLst>
              <p:tags r:id="rId18"/>
            </p:custDataLst>
          </p:nvPr>
        </p:nvSpPr>
        <p:spPr>
          <a:xfrm>
            <a:off x="648001" y="3998643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9"/>
            </p:custDataLst>
          </p:nvPr>
        </p:nvSpPr>
        <p:spPr>
          <a:xfrm>
            <a:off x="69850" y="4326890"/>
            <a:ext cx="245999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JavaScript for dynamic and interactive logic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8" name="椭圆 57"/>
          <p:cNvSpPr/>
          <p:nvPr>
            <p:custDataLst>
              <p:tags r:id="rId20"/>
            </p:custDataLst>
          </p:nvPr>
        </p:nvSpPr>
        <p:spPr>
          <a:xfrm>
            <a:off x="6183443" y="1416570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21"/>
            </p:custDataLst>
          </p:nvPr>
        </p:nvSpPr>
        <p:spPr>
          <a:xfrm>
            <a:off x="6676660" y="117616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0" name="文本框 59"/>
          <p:cNvSpPr txBox="1"/>
          <p:nvPr>
            <p:custDataLst>
              <p:tags r:id="rId22"/>
            </p:custDataLst>
          </p:nvPr>
        </p:nvSpPr>
        <p:spPr>
          <a:xfrm>
            <a:off x="6676660" y="1504679"/>
            <a:ext cx="1926602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Bootstrap concepts for responsive design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23"/>
            </p:custDataLst>
          </p:nvPr>
        </p:nvSpPr>
        <p:spPr>
          <a:xfrm>
            <a:off x="7001498" y="257175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24"/>
            </p:custDataLst>
          </p:nvPr>
        </p:nvSpPr>
        <p:spPr>
          <a:xfrm>
            <a:off x="7001498" y="2900269"/>
            <a:ext cx="1926602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VS Code &amp; GitHub for development &amp; version control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25"/>
            </p:custDataLst>
          </p:nvPr>
        </p:nvSpPr>
        <p:spPr>
          <a:xfrm>
            <a:off x="6634239" y="4055777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26"/>
            </p:custDataLst>
          </p:nvPr>
        </p:nvSpPr>
        <p:spPr>
          <a:xfrm>
            <a:off x="6634239" y="4384296"/>
            <a:ext cx="1926602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ChatGPT for content generation &amp; logic assistance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5" name="椭圆 64"/>
          <p:cNvSpPr/>
          <p:nvPr>
            <p:custDataLst>
              <p:tags r:id="rId27"/>
            </p:custDataLst>
          </p:nvPr>
        </p:nvSpPr>
        <p:spPr>
          <a:xfrm>
            <a:off x="6678118" y="280316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>
            <p:custDataLst>
              <p:tags r:id="rId28"/>
            </p:custDataLst>
          </p:nvPr>
        </p:nvSpPr>
        <p:spPr>
          <a:xfrm>
            <a:off x="6310859" y="411480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游戏机, 灯光&#10;&#10;描述已自动生成"/>
          <p:cNvPicPr>
            <a:picLocks noChangeAspect="1"/>
          </p:cNvPicPr>
          <p:nvPr>
            <p:custDataLst>
              <p:tags r:id="rId29"/>
            </p:custDataLst>
          </p:nvPr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1458" r="4298" b="4722"/>
          <a:stretch>
            <a:fillRect/>
          </a:stretch>
        </p:blipFill>
        <p:spPr>
          <a:xfrm>
            <a:off x="3459839" y="1838527"/>
            <a:ext cx="2224322" cy="2224322"/>
          </a:xfrm>
          <a:prstGeom prst="ellipse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959735" y="205740"/>
            <a:ext cx="40417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Tools &amp; Technologies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  <p:sp>
        <p:nvSpPr>
          <p:cNvPr id="7" name="文本框 49"/>
          <p:cNvSpPr txBox="1"/>
          <p:nvPr>
            <p:custDataLst>
              <p:tags r:id="rId31"/>
            </p:custDataLst>
          </p:nvPr>
        </p:nvSpPr>
        <p:spPr>
          <a:xfrm>
            <a:off x="158084" y="259069"/>
            <a:ext cx="1926602" cy="333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Tools &amp; Technologies Used</a:t>
            </a:r>
            <a:endParaRPr lang="en-US" altLang="en-GB" sz="1050" b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椭圆 44"/>
          <p:cNvSpPr/>
          <p:nvPr/>
        </p:nvSpPr>
        <p:spPr>
          <a:xfrm rot="5400000">
            <a:off x="8851761" y="2210604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5400000">
            <a:off x="8851761" y="2408942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5400000">
            <a:off x="8851761" y="2607280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5400000">
            <a:off x="8851761" y="2805617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052661" y="186507"/>
            <a:ext cx="2268000" cy="21600"/>
            <a:chOff x="6832603" y="2206630"/>
            <a:chExt cx="2329937" cy="25200"/>
          </a:xfrm>
          <a:gradFill>
            <a:gsLst>
              <a:gs pos="12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sp>
          <p:nvSpPr>
            <p:cNvPr id="15" name="矩形 14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972789" y="1261840"/>
            <a:ext cx="2268000" cy="21600"/>
            <a:chOff x="6832603" y="2206630"/>
            <a:chExt cx="2329937" cy="25200"/>
          </a:xfrm>
          <a:gradFill flip="none" rotWithShape="1">
            <a:gsLst>
              <a:gs pos="19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</p:grpSpPr>
        <p:sp>
          <p:nvSpPr>
            <p:cNvPr id="22" name="矩形 21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</p:grpSp>
      <p:pic>
        <p:nvPicPr>
          <p:cNvPr id="2" name="Picture 1" descr="ri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平行四边形 37"/>
          <p:cNvSpPr/>
          <p:nvPr/>
        </p:nvSpPr>
        <p:spPr>
          <a:xfrm rot="5400000">
            <a:off x="-326435" y="2483591"/>
            <a:ext cx="3041355" cy="308291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4610" y="1535430"/>
            <a:ext cx="311150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Lack of personal branding platforms online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Limited visibility on LinkedIn and professional networks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Over-dependency on resumes for credibility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Poor skill presentation and recognition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Beginners struggle to showcase talent effectively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en-GB" sz="1200" b="0">
                <a:solidFill>
                  <a:schemeClr val="bg1"/>
                </a:solidFill>
              </a:rPr>
              <a:t>Provides a professional platform for personal branding</a:t>
            </a:r>
            <a:endParaRPr lang="en-US" altLang="en-GB" sz="1200" b="0">
              <a:solidFill>
                <a:schemeClr val="bg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90326" y="4780176"/>
            <a:ext cx="2135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template.wps.com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 rot="5400000">
            <a:off x="8554254" y="2508110"/>
            <a:ext cx="722293" cy="127280"/>
            <a:chOff x="228600" y="4808554"/>
            <a:chExt cx="722293" cy="127280"/>
          </a:xfrm>
        </p:grpSpPr>
        <p:sp>
          <p:nvSpPr>
            <p:cNvPr id="22" name="椭圆 21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5"/>
          <p:cNvGrpSpPr/>
          <p:nvPr/>
        </p:nvGrpSpPr>
        <p:grpSpPr>
          <a:xfrm>
            <a:off x="4399566" y="1043446"/>
            <a:ext cx="4113604" cy="3370433"/>
            <a:chOff x="1340771" y="2218678"/>
            <a:chExt cx="4113604" cy="3370433"/>
          </a:xfrm>
        </p:grpSpPr>
        <p:grpSp>
          <p:nvGrpSpPr>
            <p:cNvPr id="3" name="组合 6"/>
            <p:cNvGrpSpPr/>
            <p:nvPr/>
          </p:nvGrpSpPr>
          <p:grpSpPr>
            <a:xfrm>
              <a:off x="1340771" y="2557307"/>
              <a:ext cx="2027143" cy="2020491"/>
              <a:chOff x="1440917" y="1548121"/>
              <a:chExt cx="2027143" cy="2020491"/>
            </a:xfrm>
          </p:grpSpPr>
          <p:sp>
            <p:nvSpPr>
              <p:cNvPr id="17" name="Freeform 6"/>
              <p:cNvSpPr/>
              <p:nvPr/>
            </p:nvSpPr>
            <p:spPr bwMode="auto">
              <a:xfrm rot="2700000">
                <a:off x="1444243" y="1544795"/>
                <a:ext cx="2020491" cy="2027143"/>
              </a:xfrm>
              <a:custGeom>
                <a:avLst/>
                <a:gdLst>
                  <a:gd name="T0" fmla="*/ 1039 w 5610"/>
                  <a:gd name="T1" fmla="*/ 4570 h 5609"/>
                  <a:gd name="T2" fmla="*/ 4802 w 5610"/>
                  <a:gd name="T3" fmla="*/ 4570 h 5609"/>
                  <a:gd name="T4" fmla="*/ 5579 w 5610"/>
                  <a:gd name="T5" fmla="*/ 2575 h 5609"/>
                  <a:gd name="T6" fmla="*/ 5579 w 5610"/>
                  <a:gd name="T7" fmla="*/ 30 h 5609"/>
                  <a:gd name="T8" fmla="*/ 3035 w 5610"/>
                  <a:gd name="T9" fmla="*/ 30 h 5609"/>
                  <a:gd name="T10" fmla="*/ 1039 w 5610"/>
                  <a:gd name="T11" fmla="*/ 807 h 5609"/>
                  <a:gd name="T12" fmla="*/ 1039 w 5610"/>
                  <a:gd name="T13" fmla="*/ 4570 h 5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10" h="5609">
                    <a:moveTo>
                      <a:pt x="1039" y="4570"/>
                    </a:moveTo>
                    <a:cubicBezTo>
                      <a:pt x="2078" y="5609"/>
                      <a:pt x="3763" y="5609"/>
                      <a:pt x="4802" y="4570"/>
                    </a:cubicBezTo>
                    <a:cubicBezTo>
                      <a:pt x="5351" y="4022"/>
                      <a:pt x="5610" y="3293"/>
                      <a:pt x="5579" y="2575"/>
                    </a:cubicBezTo>
                    <a:lnTo>
                      <a:pt x="5579" y="30"/>
                    </a:lnTo>
                    <a:lnTo>
                      <a:pt x="3035" y="30"/>
                    </a:lnTo>
                    <a:cubicBezTo>
                      <a:pt x="2316" y="0"/>
                      <a:pt x="1588" y="258"/>
                      <a:pt x="1039" y="807"/>
                    </a:cubicBezTo>
                    <a:cubicBezTo>
                      <a:pt x="0" y="1846"/>
                      <a:pt x="0" y="3531"/>
                      <a:pt x="1039" y="45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endParaRPr lang="zh-CN" altLang="en-US" dirty="0"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TextBox 26"/>
              <p:cNvSpPr txBox="1"/>
              <p:nvPr/>
            </p:nvSpPr>
            <p:spPr>
              <a:xfrm>
                <a:off x="1889683" y="2173729"/>
                <a:ext cx="1304283" cy="307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Branding</a:t>
                </a:r>
                <a:endParaRPr lang="en-US" altLang="zh-CN" sz="20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6" name="TextBox 9"/>
              <p:cNvSpPr txBox="1">
                <a:spLocks noChangeArrowheads="1"/>
              </p:cNvSpPr>
              <p:nvPr/>
            </p:nvSpPr>
            <p:spPr bwMode="auto">
              <a:xfrm>
                <a:off x="2147858" y="2491031"/>
                <a:ext cx="661035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60%</a:t>
                </a:r>
                <a:endParaRPr lang="en-US" altLang="zh-CN" sz="20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7"/>
            <p:cNvGrpSpPr/>
            <p:nvPr/>
          </p:nvGrpSpPr>
          <p:grpSpPr>
            <a:xfrm>
              <a:off x="3011523" y="3954013"/>
              <a:ext cx="1640481" cy="1635098"/>
              <a:chOff x="3111669" y="2944827"/>
              <a:chExt cx="1640481" cy="1635098"/>
            </a:xfrm>
          </p:grpSpPr>
          <p:sp>
            <p:nvSpPr>
              <p:cNvPr id="28" name="Freeform 7"/>
              <p:cNvSpPr/>
              <p:nvPr/>
            </p:nvSpPr>
            <p:spPr bwMode="auto">
              <a:xfrm rot="2700000">
                <a:off x="3114360" y="2942135"/>
                <a:ext cx="1635098" cy="1640481"/>
              </a:xfrm>
              <a:custGeom>
                <a:avLst/>
                <a:gdLst>
                  <a:gd name="T0" fmla="*/ 4570 w 5609"/>
                  <a:gd name="T1" fmla="*/ 4570 h 5609"/>
                  <a:gd name="T2" fmla="*/ 807 w 5609"/>
                  <a:gd name="T3" fmla="*/ 4570 h 5609"/>
                  <a:gd name="T4" fmla="*/ 30 w 5609"/>
                  <a:gd name="T5" fmla="*/ 2575 h 5609"/>
                  <a:gd name="T6" fmla="*/ 30 w 5609"/>
                  <a:gd name="T7" fmla="*/ 30 h 5609"/>
                  <a:gd name="T8" fmla="*/ 2574 w 5609"/>
                  <a:gd name="T9" fmla="*/ 30 h 5609"/>
                  <a:gd name="T10" fmla="*/ 4570 w 5609"/>
                  <a:gd name="T11" fmla="*/ 807 h 5609"/>
                  <a:gd name="T12" fmla="*/ 4570 w 5609"/>
                  <a:gd name="T13" fmla="*/ 4570 h 5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09" h="5609">
                    <a:moveTo>
                      <a:pt x="4570" y="4570"/>
                    </a:moveTo>
                    <a:cubicBezTo>
                      <a:pt x="3531" y="5609"/>
                      <a:pt x="1846" y="5609"/>
                      <a:pt x="807" y="4570"/>
                    </a:cubicBezTo>
                    <a:cubicBezTo>
                      <a:pt x="258" y="4022"/>
                      <a:pt x="0" y="3293"/>
                      <a:pt x="30" y="2575"/>
                    </a:cubicBezTo>
                    <a:lnTo>
                      <a:pt x="30" y="30"/>
                    </a:lnTo>
                    <a:lnTo>
                      <a:pt x="2574" y="30"/>
                    </a:lnTo>
                    <a:cubicBezTo>
                      <a:pt x="3293" y="0"/>
                      <a:pt x="4022" y="258"/>
                      <a:pt x="4570" y="807"/>
                    </a:cubicBezTo>
                    <a:cubicBezTo>
                      <a:pt x="5609" y="1846"/>
                      <a:pt x="5609" y="3531"/>
                      <a:pt x="4570" y="45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9" name="TextBox 27"/>
              <p:cNvSpPr txBox="1"/>
              <p:nvPr/>
            </p:nvSpPr>
            <p:spPr>
              <a:xfrm>
                <a:off x="3421327" y="3358015"/>
                <a:ext cx="1078663" cy="2457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Visibility</a:t>
                </a:r>
                <a:endParaRPr lang="en-US" altLang="zh-CN" sz="16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30" name="TextBox 9"/>
              <p:cNvSpPr txBox="1">
                <a:spLocks noChangeArrowheads="1"/>
              </p:cNvSpPr>
              <p:nvPr/>
            </p:nvSpPr>
            <p:spPr bwMode="auto">
              <a:xfrm>
                <a:off x="3619116" y="3620484"/>
                <a:ext cx="867545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30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%</a:t>
                </a:r>
                <a:endParaRPr lang="zh-CN" altLang="en-US" sz="20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8"/>
            <p:cNvGrpSpPr/>
            <p:nvPr/>
          </p:nvGrpSpPr>
          <p:grpSpPr>
            <a:xfrm>
              <a:off x="4154219" y="2919562"/>
              <a:ext cx="1300156" cy="1295980"/>
              <a:chOff x="4254365" y="1910376"/>
              <a:chExt cx="1300156" cy="1295980"/>
            </a:xfrm>
          </p:grpSpPr>
          <p:sp>
            <p:nvSpPr>
              <p:cNvPr id="39" name="Freeform 5"/>
              <p:cNvSpPr/>
              <p:nvPr/>
            </p:nvSpPr>
            <p:spPr bwMode="auto">
              <a:xfrm rot="2700000" flipH="1">
                <a:off x="4256453" y="1908288"/>
                <a:ext cx="1295980" cy="1300156"/>
              </a:xfrm>
              <a:custGeom>
                <a:avLst/>
                <a:gdLst>
                  <a:gd name="T0" fmla="*/ 795 w 4296"/>
                  <a:gd name="T1" fmla="*/ 796 h 4297"/>
                  <a:gd name="T2" fmla="*/ 3678 w 4296"/>
                  <a:gd name="T3" fmla="*/ 796 h 4297"/>
                  <a:gd name="T4" fmla="*/ 4273 w 4296"/>
                  <a:gd name="T5" fmla="*/ 2324 h 4297"/>
                  <a:gd name="T6" fmla="*/ 4273 w 4296"/>
                  <a:gd name="T7" fmla="*/ 4273 h 4297"/>
                  <a:gd name="T8" fmla="*/ 2324 w 4296"/>
                  <a:gd name="T9" fmla="*/ 4273 h 4297"/>
                  <a:gd name="T10" fmla="*/ 795 w 4296"/>
                  <a:gd name="T11" fmla="*/ 3678 h 4297"/>
                  <a:gd name="T12" fmla="*/ 795 w 4296"/>
                  <a:gd name="T13" fmla="*/ 796 h 4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6" h="4297">
                    <a:moveTo>
                      <a:pt x="795" y="796"/>
                    </a:moveTo>
                    <a:cubicBezTo>
                      <a:pt x="1591" y="0"/>
                      <a:pt x="2882" y="0"/>
                      <a:pt x="3678" y="796"/>
                    </a:cubicBezTo>
                    <a:cubicBezTo>
                      <a:pt x="4098" y="1216"/>
                      <a:pt x="4296" y="1774"/>
                      <a:pt x="4273" y="2324"/>
                    </a:cubicBezTo>
                    <a:lnTo>
                      <a:pt x="4273" y="4273"/>
                    </a:lnTo>
                    <a:lnTo>
                      <a:pt x="2324" y="4273"/>
                    </a:lnTo>
                    <a:cubicBezTo>
                      <a:pt x="1774" y="4297"/>
                      <a:pt x="1216" y="4098"/>
                      <a:pt x="795" y="3678"/>
                    </a:cubicBezTo>
                    <a:cubicBezTo>
                      <a:pt x="0" y="2882"/>
                      <a:pt x="0" y="1592"/>
                      <a:pt x="795" y="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0" name="TextBox 31"/>
              <p:cNvSpPr txBox="1"/>
              <p:nvPr/>
            </p:nvSpPr>
            <p:spPr>
              <a:xfrm>
                <a:off x="4434737" y="2241239"/>
                <a:ext cx="901312" cy="215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14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LinkedIn</a:t>
                </a:r>
                <a:endParaRPr lang="en-US" altLang="zh-CN" sz="14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1" name="TextBox 9"/>
              <p:cNvSpPr txBox="1">
                <a:spLocks noChangeArrowheads="1"/>
              </p:cNvSpPr>
              <p:nvPr/>
            </p:nvSpPr>
            <p:spPr bwMode="auto">
              <a:xfrm>
                <a:off x="4496215" y="2413757"/>
                <a:ext cx="949325" cy="5835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32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50%</a:t>
                </a:r>
                <a:endParaRPr lang="zh-CN" altLang="en-US" sz="20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9"/>
            <p:cNvGrpSpPr/>
            <p:nvPr/>
          </p:nvGrpSpPr>
          <p:grpSpPr>
            <a:xfrm>
              <a:off x="3295115" y="2218678"/>
              <a:ext cx="1073298" cy="1069851"/>
              <a:chOff x="3395261" y="1209492"/>
              <a:chExt cx="1073298" cy="1069851"/>
            </a:xfrm>
          </p:grpSpPr>
          <p:sp>
            <p:nvSpPr>
              <p:cNvPr id="43" name="Freeform 5"/>
              <p:cNvSpPr/>
              <p:nvPr/>
            </p:nvSpPr>
            <p:spPr bwMode="auto">
              <a:xfrm rot="2700000">
                <a:off x="3396984" y="1207768"/>
                <a:ext cx="1069851" cy="1073298"/>
              </a:xfrm>
              <a:custGeom>
                <a:avLst/>
                <a:gdLst>
                  <a:gd name="T0" fmla="*/ 795 w 4296"/>
                  <a:gd name="T1" fmla="*/ 796 h 4297"/>
                  <a:gd name="T2" fmla="*/ 3678 w 4296"/>
                  <a:gd name="T3" fmla="*/ 796 h 4297"/>
                  <a:gd name="T4" fmla="*/ 4273 w 4296"/>
                  <a:gd name="T5" fmla="*/ 2324 h 4297"/>
                  <a:gd name="T6" fmla="*/ 4273 w 4296"/>
                  <a:gd name="T7" fmla="*/ 4273 h 4297"/>
                  <a:gd name="T8" fmla="*/ 2324 w 4296"/>
                  <a:gd name="T9" fmla="*/ 4273 h 4297"/>
                  <a:gd name="T10" fmla="*/ 795 w 4296"/>
                  <a:gd name="T11" fmla="*/ 3678 h 4297"/>
                  <a:gd name="T12" fmla="*/ 795 w 4296"/>
                  <a:gd name="T13" fmla="*/ 796 h 4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96" h="4297">
                    <a:moveTo>
                      <a:pt x="795" y="796"/>
                    </a:moveTo>
                    <a:cubicBezTo>
                      <a:pt x="1591" y="0"/>
                      <a:pt x="2882" y="0"/>
                      <a:pt x="3678" y="796"/>
                    </a:cubicBezTo>
                    <a:cubicBezTo>
                      <a:pt x="4098" y="1216"/>
                      <a:pt x="4296" y="1774"/>
                      <a:pt x="4273" y="2324"/>
                    </a:cubicBezTo>
                    <a:lnTo>
                      <a:pt x="4273" y="4273"/>
                    </a:lnTo>
                    <a:lnTo>
                      <a:pt x="2324" y="4273"/>
                    </a:lnTo>
                    <a:cubicBezTo>
                      <a:pt x="1774" y="4297"/>
                      <a:pt x="1216" y="4098"/>
                      <a:pt x="795" y="3678"/>
                    </a:cubicBezTo>
                    <a:cubicBezTo>
                      <a:pt x="0" y="2882"/>
                      <a:pt x="0" y="1592"/>
                      <a:pt x="795" y="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endParaRPr lang="zh-CN" altLang="en-US"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4" name="TextBox 33"/>
              <p:cNvSpPr txBox="1"/>
              <p:nvPr/>
            </p:nvSpPr>
            <p:spPr>
              <a:xfrm>
                <a:off x="3584707" y="1516900"/>
                <a:ext cx="762185" cy="184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Credibility</a:t>
                </a:r>
                <a:endParaRPr lang="en-US" altLang="zh-CN" sz="12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45" name="TextBox 9"/>
              <p:cNvSpPr txBox="1">
                <a:spLocks noChangeArrowheads="1"/>
              </p:cNvSpPr>
              <p:nvPr/>
            </p:nvSpPr>
            <p:spPr bwMode="auto">
              <a:xfrm>
                <a:off x="3655869" y="1654258"/>
                <a:ext cx="75755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  <a:cs typeface="+mn-cs"/>
                  </a:defRPr>
                </a:lvl9pPr>
              </a:lstStyle>
              <a:p>
                <a:r>
                  <a:rPr lang="en-US" altLang="zh-CN" sz="2400" dirty="0">
                    <a:solidFill>
                      <a:schemeClr val="bg1"/>
                    </a:solidFill>
                    <a:latin typeface="+mn-ea"/>
                    <a:ea typeface="+mn-ea"/>
                    <a:cs typeface="+mn-ea"/>
                    <a:sym typeface="+mn-lt"/>
                  </a:rPr>
                  <a:t>30%</a:t>
                </a:r>
                <a:endParaRPr lang="zh-CN" altLang="en-US" sz="1600" dirty="0">
                  <a:solidFill>
                    <a:schemeClr val="bg1"/>
                  </a:solidFill>
                  <a:latin typeface="+mn-ea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5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8" name="文本框 49"/>
          <p:cNvSpPr txBox="1"/>
          <p:nvPr>
            <p:custDataLst>
              <p:tags r:id="rId1"/>
            </p:custDataLst>
          </p:nvPr>
        </p:nvSpPr>
        <p:spPr>
          <a:xfrm>
            <a:off x="158084" y="259069"/>
            <a:ext cx="1926602" cy="333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Business Problems  Solved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2959735" y="205740"/>
            <a:ext cx="404177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Problems Addressed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front top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 l="-4378" r="-10876"/>
          <a:stretch>
            <a:fillRect/>
          </a:stretch>
        </p:blipFill>
        <p:spPr>
          <a:xfrm>
            <a:off x="3199765" y="2522855"/>
            <a:ext cx="2624455" cy="1517650"/>
          </a:xfrm>
          <a:prstGeom prst="parallelogram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866" y="36155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LinkedIn Ready Portfolio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5748655" y="841375"/>
            <a:ext cx="3394710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LinkedIn</a:t>
            </a:r>
            <a:endParaRPr lang="en-US" altLang="en-GB" sz="2800">
              <a:ea typeface="Gilroy" panose="00000400000000000000" charset="0"/>
            </a:endParaRPr>
          </a:p>
          <a:p>
            <a:r>
              <a:rPr lang="en-US" altLang="en-GB" sz="2800">
                <a:ea typeface="Gilroy" panose="00000400000000000000" charset="0"/>
              </a:rPr>
              <a:t> Credibility</a:t>
            </a:r>
            <a:endParaRPr lang="en-US" altLang="en-GB" sz="2800">
              <a:ea typeface="Gilroy" panose="000004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48625" y="2391127"/>
            <a:ext cx="3179475" cy="2515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LinkedIn-Ready Portfolio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Improves profile trust and professional perception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Boosts recruiter engagement and visibility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Makes profile stand out among peers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Acts as live proof of skills &amp; projects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Enhances professional networking opportunities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Supports long-term career growth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SLIDE 23 – FUTURE ENHANCEMENTS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2203947" y="3792318"/>
            <a:ext cx="1095556" cy="3093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100" b="1"/>
              <a:t>LinkedIn</a:t>
            </a:r>
            <a:endParaRPr lang="zh-CN" altLang="en-US" sz="1100" b="1" dirty="0"/>
          </a:p>
        </p:txBody>
      </p:sp>
      <p:pic>
        <p:nvPicPr>
          <p:cNvPr id="7" name="Picture Placeholder 6" descr="view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228600" y="2273935"/>
            <a:ext cx="2277745" cy="1518285"/>
          </a:xfrm>
          <a:prstGeom prst="parallelogram">
            <a:avLst/>
          </a:prstGeom>
        </p:spPr>
      </p:pic>
      <p:pic>
        <p:nvPicPr>
          <p:cNvPr id="9" name="Picture Placeholder 8" descr="ritu"/>
          <p:cNvPicPr>
            <a:picLocks noChangeAspect="1"/>
          </p:cNvPicPr>
          <p:nvPr>
            <p:ph type="pic" sz="quarter" idx="11"/>
          </p:nvPr>
        </p:nvPicPr>
        <p:blipFill>
          <a:blip r:embed="rId3"/>
          <a:srcRect l="-6384"/>
          <a:stretch>
            <a:fillRect/>
          </a:stretch>
        </p:blipFill>
        <p:spPr>
          <a:xfrm>
            <a:off x="1889125" y="1529080"/>
            <a:ext cx="2423160" cy="1518285"/>
          </a:xfrm>
          <a:prstGeom prst="parallelogram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1346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Future Scope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"/>
            </p:custDataLst>
          </p:nvPr>
        </p:nvSpPr>
        <p:spPr>
          <a:xfrm>
            <a:off x="264574" y="4008207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Blog integration for content sharing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>
            <p:custDataLst>
              <p:tags r:id="rId2"/>
            </p:custDataLst>
          </p:nvPr>
        </p:nvSpPr>
        <p:spPr>
          <a:xfrm>
            <a:off x="4420938" y="4008207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Analytics tracking for performance insights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>
            <p:custDataLst>
              <p:tags r:id="rId3"/>
            </p:custDataLst>
          </p:nvPr>
        </p:nvSpPr>
        <p:spPr>
          <a:xfrm>
            <a:off x="6606551" y="3144145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Additional interactive features for engagement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Placeholder 17" descr="circleglobe"/>
          <p:cNvPicPr>
            <a:picLocks noChangeAspect="1"/>
          </p:cNvPicPr>
          <p:nvPr>
            <p:ph type="pic" sz="quarter" idx="12"/>
          </p:nvPr>
        </p:nvPicPr>
        <p:blipFill>
          <a:blip r:embed="rId4"/>
          <a:stretch>
            <a:fillRect/>
          </a:stretch>
        </p:blipFill>
        <p:spPr>
          <a:xfrm>
            <a:off x="4664710" y="2116455"/>
            <a:ext cx="1865630" cy="1048385"/>
          </a:xfrm>
          <a:prstGeom prst="parallelogram">
            <a:avLst/>
          </a:prstGeom>
        </p:spPr>
      </p:pic>
      <p:pic>
        <p:nvPicPr>
          <p:cNvPr id="20" name="Picture Placeholder 19" descr="e"/>
          <p:cNvPicPr>
            <a:picLocks noChangeAspect="1"/>
          </p:cNvPicPr>
          <p:nvPr>
            <p:ph type="pic" sz="quarter" idx="13"/>
          </p:nvPr>
        </p:nvPicPr>
        <p:blipFill>
          <a:blip r:embed="rId5"/>
          <a:stretch>
            <a:fillRect/>
          </a:stretch>
        </p:blipFill>
        <p:spPr>
          <a:xfrm>
            <a:off x="6838315" y="1365250"/>
            <a:ext cx="1877695" cy="1052830"/>
          </a:xfrm>
          <a:prstGeom prst="parallelogram">
            <a:avLst/>
          </a:prstGeom>
        </p:spPr>
      </p:pic>
      <p:pic>
        <p:nvPicPr>
          <p:cNvPr id="17" name="Picture Placeholder 16" descr="Blue_red"/>
          <p:cNvPicPr>
            <a:picLocks noChangeAspect="1"/>
          </p:cNvPicPr>
          <p:nvPr>
            <p:ph type="pic" sz="quarter" idx="11"/>
          </p:nvPr>
        </p:nvPicPr>
        <p:blipFill>
          <a:blip r:embed="rId6"/>
          <a:stretch>
            <a:fillRect/>
          </a:stretch>
        </p:blipFill>
        <p:spPr>
          <a:xfrm>
            <a:off x="2826385" y="1367155"/>
            <a:ext cx="1865630" cy="1048385"/>
          </a:xfrm>
          <a:prstGeom prst="parallelogram">
            <a:avLst/>
          </a:prstGeom>
        </p:spPr>
      </p:pic>
      <p:pic>
        <p:nvPicPr>
          <p:cNvPr id="16" name="Picture Placeholder 15" descr="Binary"/>
          <p:cNvPicPr>
            <a:picLocks noChangeAspect="1"/>
          </p:cNvPicPr>
          <p:nvPr>
            <p:ph type="pic" sz="quarter" idx="10"/>
          </p:nvPr>
        </p:nvPicPr>
        <p:blipFill>
          <a:blip r:embed="rId7"/>
          <a:stretch>
            <a:fillRect/>
          </a:stretch>
        </p:blipFill>
        <p:spPr>
          <a:xfrm>
            <a:off x="583565" y="2112645"/>
            <a:ext cx="1877695" cy="1056005"/>
          </a:xfrm>
          <a:prstGeom prst="parallelogram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659630" y="140970"/>
            <a:ext cx="339471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Future Scope</a:t>
            </a:r>
            <a:endParaRPr lang="en-US" altLang="en-GB" sz="2800">
              <a:ea typeface="Gilroy" panose="00000400000000000000" charset="0"/>
            </a:endParaRPr>
          </a:p>
        </p:txBody>
      </p:sp>
      <p:sp>
        <p:nvSpPr>
          <p:cNvPr id="11" name="文本框 40"/>
          <p:cNvSpPr txBox="1"/>
          <p:nvPr>
            <p:custDataLst>
              <p:tags r:id="rId8"/>
            </p:custDataLst>
          </p:nvPr>
        </p:nvSpPr>
        <p:spPr>
          <a:xfrm>
            <a:off x="2234633" y="3121112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Admin panel for content control &amp; updates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13" name="文本框 40"/>
          <p:cNvSpPr txBox="1"/>
          <p:nvPr>
            <p:custDataLst>
              <p:tags r:id="rId9"/>
            </p:custDataLst>
          </p:nvPr>
        </p:nvSpPr>
        <p:spPr>
          <a:xfrm>
            <a:off x="4800600" y="985520"/>
            <a:ext cx="384302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Dark / Light theme toggle option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Performance optimization for faster loading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1" name="文本框 29"/>
          <p:cNvSpPr txBox="1"/>
          <p:nvPr>
            <p:custDataLst>
              <p:tags r:id="rId10"/>
            </p:custDataLst>
          </p:nvPr>
        </p:nvSpPr>
        <p:spPr>
          <a:xfrm>
            <a:off x="228600" y="367073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 sz="1600"/>
              <a:t>01</a:t>
            </a:r>
            <a:endParaRPr lang="zh-CN" altLang="en-US" sz="1600"/>
          </a:p>
        </p:txBody>
      </p:sp>
      <p:sp>
        <p:nvSpPr>
          <p:cNvPr id="23" name="文本框 37"/>
          <p:cNvSpPr txBox="1"/>
          <p:nvPr>
            <p:custDataLst>
              <p:tags r:id="rId11"/>
            </p:custDataLst>
          </p:nvPr>
        </p:nvSpPr>
        <p:spPr>
          <a:xfrm>
            <a:off x="2489662" y="2881021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4" name="文本框 39"/>
          <p:cNvSpPr txBox="1"/>
          <p:nvPr>
            <p:custDataLst>
              <p:tags r:id="rId12"/>
            </p:custDataLst>
          </p:nvPr>
        </p:nvSpPr>
        <p:spPr>
          <a:xfrm>
            <a:off x="4384964" y="367073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25" name="文本框 41"/>
          <p:cNvSpPr txBox="1"/>
          <p:nvPr>
            <p:custDataLst>
              <p:tags r:id="rId13"/>
            </p:custDataLst>
          </p:nvPr>
        </p:nvSpPr>
        <p:spPr>
          <a:xfrm>
            <a:off x="6571212" y="2881021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04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700" y="316865"/>
            <a:ext cx="392176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Premium Footer &amp; Final Words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平行四边形 12"/>
          <p:cNvSpPr/>
          <p:nvPr>
            <p:custDataLst>
              <p:tags r:id="rId1"/>
            </p:custDataLst>
          </p:nvPr>
        </p:nvSpPr>
        <p:spPr>
          <a:xfrm>
            <a:off x="633730" y="2091690"/>
            <a:ext cx="3811905" cy="1310005"/>
          </a:xfrm>
          <a:prstGeom prst="parallelogram">
            <a:avLst>
              <a:gd name="adj" fmla="val 35092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100" b="1"/>
          </a:p>
        </p:txBody>
      </p:sp>
      <p:sp>
        <p:nvSpPr>
          <p:cNvPr id="14" name="平行四边形 13"/>
          <p:cNvSpPr/>
          <p:nvPr>
            <p:custDataLst>
              <p:tags r:id="rId2"/>
            </p:custDataLst>
          </p:nvPr>
        </p:nvSpPr>
        <p:spPr>
          <a:xfrm>
            <a:off x="4970780" y="2091690"/>
            <a:ext cx="3811905" cy="1310005"/>
          </a:xfrm>
          <a:prstGeom prst="parallelogram">
            <a:avLst>
              <a:gd name="adj" fmla="val 35092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100" b="1"/>
          </a:p>
        </p:txBody>
      </p:sp>
      <p:sp>
        <p:nvSpPr>
          <p:cNvPr id="35" name="文本框 34"/>
          <p:cNvSpPr txBox="1"/>
          <p:nvPr>
            <p:custDataLst>
              <p:tags r:id="rId3"/>
            </p:custDataLst>
          </p:nvPr>
        </p:nvSpPr>
        <p:spPr>
          <a:xfrm>
            <a:off x="316089" y="3401715"/>
            <a:ext cx="3872089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Quick links for easy navigation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Privacy Policy for professional trust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Terms &amp; Conditions for website compliance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Hover underline effects for modern design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Elegant industry-level finishing for aesthetics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Completes professional branding of portfolio</a:t>
            </a:r>
            <a:endParaRPr lang="en-US" altLang="en-GB" sz="1000" b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>
            <p:custDataLst>
              <p:tags r:id="rId4"/>
            </p:custDataLst>
          </p:nvPr>
        </p:nvSpPr>
        <p:spPr>
          <a:xfrm>
            <a:off x="4764405" y="3401695"/>
            <a:ext cx="437959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Modern, elegant, LinkedIn-ready premium portfolio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Designed for professionals who want to stand out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Enhances credibility and online professional image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Encourages confidence in self-representation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Serves as a personal branding tool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Combines design, interactivity, and storytelling</a:t>
            </a:r>
            <a:endParaRPr lang="en-US" altLang="en-GB" sz="1000" b="0">
              <a:solidFill>
                <a:schemeClr val="bg1"/>
              </a:solidFill>
            </a:endParaRPr>
          </a:p>
        </p:txBody>
      </p:sp>
      <p:pic>
        <p:nvPicPr>
          <p:cNvPr id="12" name="Picture Placeholder 11" descr="adfd"/>
          <p:cNvPicPr>
            <a:picLocks noChangeAspect="1"/>
          </p:cNvPicPr>
          <p:nvPr>
            <p:ph type="pic" sz="quarter" idx="11"/>
          </p:nvPr>
        </p:nvPicPr>
        <p:blipFill>
          <a:blip r:embed="rId5"/>
          <a:stretch>
            <a:fillRect/>
          </a:stretch>
        </p:blipFill>
        <p:spPr>
          <a:xfrm>
            <a:off x="6003925" y="781050"/>
            <a:ext cx="1746250" cy="2620645"/>
          </a:xfrm>
          <a:prstGeom prst="round2DiagRect">
            <a:avLst/>
          </a:prstGeom>
        </p:spPr>
      </p:pic>
      <p:pic>
        <p:nvPicPr>
          <p:cNvPr id="11" name="Picture Placeholder 10" descr="linkedinpc"/>
          <p:cNvPicPr>
            <a:picLocks noChangeAspect="1"/>
          </p:cNvPicPr>
          <p:nvPr>
            <p:ph type="pic" sz="quarter" idx="10"/>
          </p:nvPr>
        </p:nvPicPr>
        <p:blipFill>
          <a:blip r:embed="rId6"/>
          <a:stretch>
            <a:fillRect/>
          </a:stretch>
        </p:blipFill>
        <p:spPr>
          <a:xfrm>
            <a:off x="2305685" y="752475"/>
            <a:ext cx="1758315" cy="2637790"/>
          </a:xfrm>
          <a:prstGeom prst="round2Diag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4188460" y="140970"/>
            <a:ext cx="411289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Footer Design &amp; Final Words</a:t>
            </a:r>
            <a:endParaRPr lang="en-US" altLang="en-GB" sz="2800">
              <a:ea typeface="Gilroy" panose="000004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0" y="2732048"/>
            <a:ext cx="4568764" cy="2411452"/>
          </a:xfrm>
          <a:custGeom>
            <a:avLst/>
            <a:gdLst>
              <a:gd name="connsiteX0" fmla="*/ 2096430 w 4568764"/>
              <a:gd name="connsiteY0" fmla="*/ 0 h 2411452"/>
              <a:gd name="connsiteX1" fmla="*/ 4559220 w 4568764"/>
              <a:gd name="connsiteY1" fmla="*/ 2222459 h 2411452"/>
              <a:gd name="connsiteX2" fmla="*/ 4568764 w 4568764"/>
              <a:gd name="connsiteY2" fmla="*/ 2411452 h 2411452"/>
              <a:gd name="connsiteX3" fmla="*/ 0 w 4568764"/>
              <a:gd name="connsiteY3" fmla="*/ 2411452 h 2411452"/>
              <a:gd name="connsiteX4" fmla="*/ 0 w 4568764"/>
              <a:gd name="connsiteY4" fmla="*/ 1163302 h 2411452"/>
              <a:gd name="connsiteX5" fmla="*/ 43648 w 4568764"/>
              <a:gd name="connsiteY5" fmla="*/ 1091456 h 2411452"/>
              <a:gd name="connsiteX6" fmla="*/ 2096430 w 4568764"/>
              <a:gd name="connsiteY6" fmla="*/ 0 h 2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68764" h="2411452">
                <a:moveTo>
                  <a:pt x="2096430" y="0"/>
                </a:moveTo>
                <a:cubicBezTo>
                  <a:pt x="3378199" y="0"/>
                  <a:pt x="4432446" y="974137"/>
                  <a:pt x="4559220" y="2222459"/>
                </a:cubicBezTo>
                <a:lnTo>
                  <a:pt x="4568764" y="2411452"/>
                </a:lnTo>
                <a:lnTo>
                  <a:pt x="0" y="2411452"/>
                </a:lnTo>
                <a:lnTo>
                  <a:pt x="0" y="1163302"/>
                </a:lnTo>
                <a:lnTo>
                  <a:pt x="43648" y="1091456"/>
                </a:lnTo>
                <a:cubicBezTo>
                  <a:pt x="488526" y="432950"/>
                  <a:pt x="1241918" y="0"/>
                  <a:pt x="2096430" y="0"/>
                </a:cubicBezTo>
                <a:close/>
              </a:path>
            </a:pathLst>
          </a:cu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9581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Premium Footer Experience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4236720" y="556260"/>
            <a:ext cx="52025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Smart Contact Features</a:t>
            </a:r>
            <a:endParaRPr lang="en-US" altLang="en-GB" sz="2800">
              <a:ea typeface="Gilroy" panose="00000400000000000000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6902" y="1587500"/>
            <a:ext cx="4476206" cy="17875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Click-to-call opens dial pad automatically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Email opens with prefilled subject &amp; message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No rewriting required for convenience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Rare falling hover animation on icons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Icon rotation on hover for engagement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Makes contacting professional and interactive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4338606" y="3606968"/>
            <a:ext cx="1095556" cy="3093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100" b="1"/>
              <a:t>Premium</a:t>
            </a:r>
            <a:endParaRPr lang="zh-CN" altLang="en-US" sz="1100" b="1" dirty="0"/>
          </a:p>
        </p:txBody>
      </p:sp>
      <p:sp>
        <p:nvSpPr>
          <p:cNvPr id="15" name="矩形: 圆角 14"/>
          <p:cNvSpPr/>
          <p:nvPr/>
        </p:nvSpPr>
        <p:spPr>
          <a:xfrm>
            <a:off x="5613686" y="3606968"/>
            <a:ext cx="1095556" cy="3093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100" b="1"/>
              <a:t>Falling Effect</a:t>
            </a:r>
            <a:endParaRPr lang="zh-CN" altLang="en-US" sz="1100" b="1" dirty="0"/>
          </a:p>
        </p:txBody>
      </p:sp>
      <p:sp>
        <p:nvSpPr>
          <p:cNvPr id="16" name="矩形: 圆角 15"/>
          <p:cNvSpPr/>
          <p:nvPr/>
        </p:nvSpPr>
        <p:spPr>
          <a:xfrm>
            <a:off x="6888766" y="3606968"/>
            <a:ext cx="1095556" cy="3093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100" b="1"/>
              <a:t>Automatic</a:t>
            </a:r>
            <a:endParaRPr lang="zh-CN" altLang="en-US" sz="1100" b="1" dirty="0"/>
          </a:p>
        </p:txBody>
      </p:sp>
      <p:pic>
        <p:nvPicPr>
          <p:cNvPr id="7" name="Picture 6" descr="social-media-search-eng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795780"/>
            <a:ext cx="3768090" cy="2120265"/>
          </a:xfrm>
          <a:prstGeom prst="round2Diag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PicturePlaceholder 3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4" r="37279" b="12285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6720" y="556260"/>
            <a:ext cx="52025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Interactive Features</a:t>
            </a:r>
            <a:endParaRPr lang="en-US" altLang="en-GB" sz="2800">
              <a:ea typeface="Gilroy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581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Features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265" y="2028825"/>
            <a:ext cx="5046980" cy="154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Embedded Interactive Link – Redirects users to a fully functional website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Premium User Experience – Smooth navigation and clean interface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Feature Showcase – Highlights key properties and functionalities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Professional Presentation – Elegant layout with soft animations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Client-Friendly Design – Readable, engaging, and informative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Immersive Interaction – Modern, high-quality digital experience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A-PicturePlaceholder 21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50" t="-53210" r="-16497" b="9972"/>
          <a:stretch>
            <a:fillRect/>
          </a:stretch>
        </p:blipFill>
        <p:spPr>
          <a:xfrm>
            <a:off x="0" y="0"/>
            <a:ext cx="9144000" cy="5143500"/>
          </a:xfrm>
          <a:prstGeom prst="round2DiagRect">
            <a:avLst/>
          </a:prstGeom>
        </p:spPr>
      </p:pic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36720" y="556260"/>
            <a:ext cx="52025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File Architecture</a:t>
            </a:r>
            <a:endParaRPr lang="en-US" altLang="en-GB" sz="2800">
              <a:ea typeface="Gilroy" panose="00000400000000000000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581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File Architecture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5265" y="1631315"/>
            <a:ext cx="5046980" cy="2272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Single-File Architecture – Website built in one HTML file with embedded CSS &amp; JavaScript.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GitHub-Ready Structure – Easy to clone, edit, and push updates.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Client-Editable Design – Changes possible by editing the index.html file.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Minimal Folder Layout – Simple structure with images, policy pages, and README.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Easy Maintenance &amp; Upgrades – Centralized code enables quick updates.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Beginner-Friendly &amp; Professional – Clean, readable code for clients and developers.</a:t>
            </a:r>
            <a:endParaRPr lang="en-US" altLang="en-GB" sz="1050" b="0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700" y="316865"/>
            <a:ext cx="392176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Connect with me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平行四边形 12"/>
          <p:cNvSpPr/>
          <p:nvPr>
            <p:custDataLst>
              <p:tags r:id="rId1"/>
            </p:custDataLst>
          </p:nvPr>
        </p:nvSpPr>
        <p:spPr>
          <a:xfrm>
            <a:off x="4250690" y="1704340"/>
            <a:ext cx="4734560" cy="2214880"/>
          </a:xfrm>
          <a:prstGeom prst="parallelogram">
            <a:avLst>
              <a:gd name="adj" fmla="val 35092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100" b="1"/>
          </a:p>
        </p:txBody>
      </p:sp>
      <p:sp>
        <p:nvSpPr>
          <p:cNvPr id="35" name="文本框 34"/>
          <p:cNvSpPr txBox="1"/>
          <p:nvPr>
            <p:custDataLst>
              <p:tags r:id="rId2"/>
            </p:custDataLst>
          </p:nvPr>
        </p:nvSpPr>
        <p:spPr>
          <a:xfrm>
            <a:off x="4858879" y="2005985"/>
            <a:ext cx="3872089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Let’s build professional digital identities together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Designed for learners, professionals &amp; future leaders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Collaboration opportunities for portfolio enhancement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Professional networking and skill visibility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Encourages sharing knowledge and projects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00" b="0">
                <a:solidFill>
                  <a:schemeClr val="bg1"/>
                </a:solidFill>
              </a:rPr>
              <a:t>Builds a strong online presence</a:t>
            </a:r>
            <a:endParaRPr lang="en-US" altLang="en-GB" sz="100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000" b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88460" y="140970"/>
            <a:ext cx="411289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en-GB" sz="2800">
                <a:ea typeface="Gilroy" panose="00000400000000000000" charset="0"/>
              </a:rPr>
              <a:t>Contact me</a:t>
            </a:r>
            <a:endParaRPr lang="en-US" altLang="en-GB" sz="2800">
              <a:ea typeface="Gilroy" panose="00000400000000000000" charset="0"/>
            </a:endParaRPr>
          </a:p>
        </p:txBody>
      </p:sp>
      <p:pic>
        <p:nvPicPr>
          <p:cNvPr id="21" name="Picture Placeholder 20" descr="b7f288a8-7866-41c0-9cb2-2089539d486e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266700" y="1468120"/>
            <a:ext cx="4030345" cy="2687955"/>
          </a:xfrm>
          <a:prstGeom prst="round2DiagRect">
            <a:avLst/>
          </a:prstGeom>
        </p:spPr>
      </p:pic>
      <p:pic>
        <p:nvPicPr>
          <p:cNvPr id="25" name="Picture 24" descr="interne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47875" y="4390390"/>
            <a:ext cx="360045" cy="360045"/>
          </a:xfrm>
          <a:prstGeom prst="rect">
            <a:avLst/>
          </a:prstGeom>
        </p:spPr>
      </p:pic>
      <p:pic>
        <p:nvPicPr>
          <p:cNvPr id="27" name="Picture 26" descr="twitt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564890" y="4390390"/>
            <a:ext cx="372110" cy="372110"/>
          </a:xfrm>
          <a:prstGeom prst="rect">
            <a:avLst/>
          </a:prstGeom>
        </p:spPr>
      </p:pic>
      <p:pic>
        <p:nvPicPr>
          <p:cNvPr id="28" name="Picture 27" descr="web-lin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700" y="4390390"/>
            <a:ext cx="338455" cy="338455"/>
          </a:xfrm>
          <a:prstGeom prst="rect">
            <a:avLst/>
          </a:prstGeom>
        </p:spPr>
      </p:pic>
      <p:pic>
        <p:nvPicPr>
          <p:cNvPr id="29" name="Picture 28" descr="linkedi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6700" y="4390390"/>
            <a:ext cx="359410" cy="359410"/>
          </a:xfrm>
          <a:prstGeom prst="rect">
            <a:avLst/>
          </a:prstGeom>
        </p:spPr>
      </p:pic>
      <p:pic>
        <p:nvPicPr>
          <p:cNvPr id="31" name="Picture 30" descr="GitHub_I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565" y="4391660"/>
            <a:ext cx="370840" cy="370840"/>
          </a:xfrm>
          <a:prstGeom prst="rect">
            <a:avLst/>
          </a:prstGeom>
        </p:spPr>
      </p:pic>
      <p:pic>
        <p:nvPicPr>
          <p:cNvPr id="32" name="Picture 31" descr="gmail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3970" y="4391660"/>
            <a:ext cx="304165" cy="304165"/>
          </a:xfrm>
          <a:prstGeom prst="rect">
            <a:avLst/>
          </a:prstGeom>
        </p:spPr>
      </p:pic>
      <p:sp>
        <p:nvSpPr>
          <p:cNvPr id="33" name="文本框 1"/>
          <p:cNvSpPr txBox="1"/>
          <p:nvPr/>
        </p:nvSpPr>
        <p:spPr>
          <a:xfrm>
            <a:off x="2407920" y="4806315"/>
            <a:ext cx="106426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0" tooltip="" action="ppaction://hlinkfile"/>
              </a:rPr>
              <a:t>LinkedIn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39" name="文本框 1"/>
          <p:cNvSpPr txBox="1"/>
          <p:nvPr/>
        </p:nvSpPr>
        <p:spPr>
          <a:xfrm>
            <a:off x="5854700" y="4695825"/>
            <a:ext cx="1064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1" tooltip="" action="ppaction://hlinkfile"/>
              </a:rPr>
              <a:t>Model Website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42" name="文本框 1"/>
          <p:cNvSpPr txBox="1"/>
          <p:nvPr/>
        </p:nvSpPr>
        <p:spPr>
          <a:xfrm>
            <a:off x="4966970" y="4806315"/>
            <a:ext cx="812165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2" tooltip=""/>
              </a:rPr>
              <a:t>Mail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43" name="文本框 1"/>
          <p:cNvSpPr txBox="1"/>
          <p:nvPr/>
        </p:nvSpPr>
        <p:spPr>
          <a:xfrm>
            <a:off x="756285" y="1454785"/>
            <a:ext cx="106426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</a:rPr>
              <a:t>LinkedIn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48" name="文本框 1"/>
          <p:cNvSpPr txBox="1"/>
          <p:nvPr/>
        </p:nvSpPr>
        <p:spPr>
          <a:xfrm>
            <a:off x="1343660" y="4806315"/>
            <a:ext cx="106426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3" tooltip="" action="ppaction://hlinkfile"/>
              </a:rPr>
              <a:t>Website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49" name="文本框 1"/>
          <p:cNvSpPr txBox="1"/>
          <p:nvPr/>
        </p:nvSpPr>
        <p:spPr>
          <a:xfrm>
            <a:off x="3472180" y="4806315"/>
            <a:ext cx="56515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4" tooltip="" action="ppaction://hlinkfile"/>
              </a:rPr>
              <a:t>X</a:t>
            </a:r>
            <a:endParaRPr lang="en-US" altLang="zh-CN" sz="1000" b="0">
              <a:solidFill>
                <a:schemeClr val="bg1"/>
              </a:solidFill>
            </a:endParaRPr>
          </a:p>
        </p:txBody>
      </p:sp>
      <p:sp>
        <p:nvSpPr>
          <p:cNvPr id="50" name="文本框 1"/>
          <p:cNvSpPr txBox="1"/>
          <p:nvPr/>
        </p:nvSpPr>
        <p:spPr>
          <a:xfrm>
            <a:off x="3937000" y="4806315"/>
            <a:ext cx="106426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000" b="0">
                <a:solidFill>
                  <a:schemeClr val="bg1"/>
                </a:solidFill>
                <a:hlinkClick r:id="rId15" tooltip="" action="ppaction://hlinkfile"/>
              </a:rPr>
              <a:t>GitHub</a:t>
            </a:r>
            <a:endParaRPr lang="en-US" altLang="zh-CN" sz="1000" b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1380" y="360680"/>
            <a:ext cx="2239010" cy="31877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Thank You for Your Time &amp; Attention 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4704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: 圆角 13"/>
          <p:cNvSpPr/>
          <p:nvPr>
            <p:custDataLst>
              <p:tags r:id="rId1"/>
            </p:custDataLst>
          </p:nvPr>
        </p:nvSpPr>
        <p:spPr>
          <a:xfrm>
            <a:off x="788021" y="1319904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01</a:t>
            </a:r>
            <a:endParaRPr lang="zh-CN" altLang="en-US" sz="1600" b="1"/>
          </a:p>
        </p:txBody>
      </p:sp>
      <p:sp>
        <p:nvSpPr>
          <p:cNvPr id="15" name="文本框 14"/>
          <p:cNvSpPr txBox="1"/>
          <p:nvPr>
            <p:custDataLst>
              <p:tags r:id="rId2"/>
            </p:custDataLst>
          </p:nvPr>
        </p:nvSpPr>
        <p:spPr>
          <a:xfrm>
            <a:off x="526988" y="1741483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Designed to help professionals stand out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788021" y="3317730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02</a:t>
            </a:r>
            <a:endParaRPr lang="zh-CN" altLang="en-US" sz="1600" b="1"/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526988" y="3739309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Build credibility and represent skills confidently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0" name="矩形: 圆角 19"/>
          <p:cNvSpPr/>
          <p:nvPr>
            <p:custDataLst>
              <p:tags r:id="rId5"/>
            </p:custDataLst>
          </p:nvPr>
        </p:nvSpPr>
        <p:spPr>
          <a:xfrm>
            <a:off x="3257564" y="1319904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03</a:t>
            </a:r>
            <a:endParaRPr lang="zh-CN" altLang="en-US" sz="1600" b="1"/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996531" y="1741483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LinkedIn and beyond professional showcase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3" name="矩形: 圆角 22"/>
          <p:cNvSpPr/>
          <p:nvPr>
            <p:custDataLst>
              <p:tags r:id="rId7"/>
            </p:custDataLst>
          </p:nvPr>
        </p:nvSpPr>
        <p:spPr>
          <a:xfrm>
            <a:off x="3257564" y="3317730"/>
            <a:ext cx="1549870" cy="33963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/>
              <a:t>04</a:t>
            </a:r>
            <a:endParaRPr lang="zh-CN" altLang="en-US" sz="1600" b="1"/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2996531" y="3739309"/>
            <a:ext cx="2071937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Modern, elegant, industry-ready portfolio design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" name="文本框 20"/>
          <p:cNvSpPr txBox="1"/>
          <p:nvPr>
            <p:custDataLst>
              <p:tags r:id="rId9"/>
            </p:custDataLst>
          </p:nvPr>
        </p:nvSpPr>
        <p:spPr>
          <a:xfrm>
            <a:off x="881380" y="2439670"/>
            <a:ext cx="385826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Encourages further interaction &amp; networking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Leaves a lasting positive impression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70525" y="447040"/>
            <a:ext cx="25539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Thank You</a:t>
            </a:r>
            <a:endParaRPr lang="en-US" altLang="zh-CN" sz="2800"/>
          </a:p>
        </p:txBody>
      </p:sp>
      <p:pic>
        <p:nvPicPr>
          <p:cNvPr id="34" name="图片占位符 33" descr="图片包含 室内, 桌子, 男孩, 椅子&#10;&#10;描述已自动生成"/>
          <p:cNvPicPr>
            <a:picLocks noGrp="1" noChangeAspect="1"/>
          </p:cNvPicPr>
          <p:nvPr>
            <p:ph type="pic" sz="quarter" idx="1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9" b="20589"/>
          <a:stretch>
            <a:fillRect/>
          </a:stretch>
        </p:blipFill>
        <p:spPr>
          <a:xfrm>
            <a:off x="4944110" y="1553845"/>
            <a:ext cx="4197350" cy="1891665"/>
          </a:xfrm>
          <a:prstGeom prst="round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890326" y="4780176"/>
            <a:ext cx="2135869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cs typeface="+mn-cs"/>
              </a:rPr>
              <a:t>Rajeev Dataverse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599975" y="1365365"/>
            <a:ext cx="4408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cs typeface="+mn-cs"/>
              </a:rPr>
              <a:t>THANK YOU FOR WATCHING</a:t>
            </a:r>
            <a:endParaRPr kumimoji="0" lang="en-US" altLang="zh-CN" sz="4400" b="1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459DF5"/>
                  </a:gs>
                  <a:gs pos="100000">
                    <a:srgbClr val="9A53E2"/>
                  </a:gs>
                </a:gsLst>
                <a:lin ang="5400000" scaled="1"/>
              </a:gra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6599" y="3327243"/>
            <a:ext cx="4442884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en-GB" sz="1050">
                <a:gradFill>
                  <a:gsLst>
                    <a:gs pos="0">
                      <a:srgbClr val="47FDFB"/>
                    </a:gs>
                    <a:gs pos="100000">
                      <a:srgbClr val="02B2F0"/>
                    </a:gs>
                  </a:gsLst>
                  <a:lin ang="0" scaled="0"/>
                </a:gradFill>
                <a:latin typeface="Hubot-Sans Light" charset="0"/>
                <a:cs typeface="Hubot-Sans Light" charset="0"/>
                <a:sym typeface="+mn-ea"/>
              </a:rPr>
              <a:t>Thank you for your attention!</a:t>
            </a:r>
            <a:endParaRPr lang="en-US" altLang="en-GB" sz="1050">
              <a:gradFill>
                <a:gsLst>
                  <a:gs pos="0">
                    <a:srgbClr val="47FDFB"/>
                  </a:gs>
                  <a:gs pos="100000">
                    <a:srgbClr val="02B2F0"/>
                  </a:gs>
                </a:gsLst>
                <a:lin ang="0" scaled="0"/>
              </a:gradFill>
              <a:latin typeface="Hubot-Sans Light" charset="0"/>
              <a:cs typeface="Hubot-Sans Light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GB" sz="1050">
                <a:gradFill>
                  <a:gsLst>
                    <a:gs pos="0">
                      <a:srgbClr val="47FDFB"/>
                    </a:gs>
                    <a:gs pos="100000">
                      <a:srgbClr val="02B2F0"/>
                    </a:gs>
                  </a:gsLst>
                  <a:lin ang="0" scaled="0"/>
                </a:gradFill>
                <a:latin typeface="Hubot-Sans Light" charset="0"/>
                <a:cs typeface="Hubot-Sans Light" charset="0"/>
                <a:sym typeface="+mn-ea"/>
              </a:rPr>
              <a:t>For feedback, improvements, or project collaboration: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718050" y="3843576"/>
            <a:ext cx="1549057" cy="33662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cs typeface="+mn-cs"/>
              </a:rPr>
              <a:t>LinkedIn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pic>
        <p:nvPicPr>
          <p:cNvPr id="43" name="图片 42" descr="徽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0"/>
            <a:ext cx="1589872" cy="894303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 rot="5400000">
            <a:off x="8851761" y="2210604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 rot="5400000">
            <a:off x="8851761" y="2408942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47" name="椭圆 46"/>
          <p:cNvSpPr/>
          <p:nvPr/>
        </p:nvSpPr>
        <p:spPr>
          <a:xfrm rot="5400000">
            <a:off x="8851761" y="2607280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 rot="5400000">
            <a:off x="8851761" y="2805617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2079" y="4780176"/>
            <a:ext cx="620544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cs typeface="+mn-cs"/>
              </a:rPr>
              <a:t>2026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68746" y="1271722"/>
            <a:ext cx="2268000" cy="21600"/>
            <a:chOff x="6832603" y="2206630"/>
            <a:chExt cx="2329937" cy="25200"/>
          </a:xfrm>
          <a:gradFill>
            <a:gsLst>
              <a:gs pos="12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sp>
          <p:nvSpPr>
            <p:cNvPr id="15" name="矩形 14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roy" panose="00000400000000000000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223676" y="2867120"/>
            <a:ext cx="2268000" cy="21600"/>
            <a:chOff x="6832603" y="2206630"/>
            <a:chExt cx="2329937" cy="25200"/>
          </a:xfrm>
          <a:gradFill flip="none" rotWithShape="1">
            <a:gsLst>
              <a:gs pos="19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</p:grpSpPr>
        <p:sp>
          <p:nvSpPr>
            <p:cNvPr id="22" name="矩形 21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303030"/>
                    </a:gs>
                    <a:gs pos="0">
                      <a:srgbClr val="459DF5">
                        <a:alpha val="0"/>
                      </a:srgbClr>
                    </a:gs>
                    <a:gs pos="53000">
                      <a:srgbClr val="459DF5"/>
                    </a:gs>
                  </a:gsLst>
                  <a:lin ang="0" scaled="1"/>
                </a:gradFill>
                <a:effectLst/>
                <a:uLnTx/>
                <a:uFillTx/>
                <a:latin typeface="Gilroy" panose="00000400000000000000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00000">
                      <a:srgbClr val="303030"/>
                    </a:gs>
                    <a:gs pos="0">
                      <a:srgbClr val="459DF5">
                        <a:alpha val="0"/>
                      </a:srgbClr>
                    </a:gs>
                    <a:gs pos="53000">
                      <a:srgbClr val="459DF5"/>
                    </a:gs>
                  </a:gsLst>
                  <a:lin ang="0" scaled="1"/>
                </a:gradFill>
                <a:effectLst/>
                <a:uLnTx/>
                <a:uFillTx/>
                <a:latin typeface="Gilroy" panose="00000400000000000000"/>
                <a:cs typeface="+mn-cs"/>
              </a:endParaRPr>
            </a:p>
          </p:txBody>
        </p:sp>
      </p:grpSp>
      <p:sp>
        <p:nvSpPr>
          <p:cNvPr id="2" name="文本框 8"/>
          <p:cNvSpPr txBox="1"/>
          <p:nvPr/>
        </p:nvSpPr>
        <p:spPr>
          <a:xfrm>
            <a:off x="616599" y="4180048"/>
            <a:ext cx="4442884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en-GB" sz="1050">
                <a:gradFill>
                  <a:gsLst>
                    <a:gs pos="0">
                      <a:srgbClr val="47FDFB"/>
                    </a:gs>
                    <a:gs pos="100000">
                      <a:srgbClr val="02B2F0"/>
                    </a:gs>
                  </a:gsLst>
                  <a:lin ang="0" scaled="0"/>
                </a:gradFill>
                <a:latin typeface="Hubot-Sans Light" charset="0"/>
                <a:cs typeface="Hubot-Sans Light" charset="0"/>
                <a:sym typeface="+mn-ea"/>
              </a:rPr>
              <a:t>Every great presentation is complete with a great audience and that’s you</a:t>
            </a:r>
            <a:endParaRPr kumimoji="0" lang="zh-CN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roy" panose="0000040000000000000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592941" y="1289507"/>
            <a:ext cx="3843763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A Premium Portfolio Designed to Stand Out on LinkedIn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3104" y="313586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Modern, elegant &amp; industry-ready personal portfolio</a:t>
            </a:r>
            <a:endParaRPr lang="en-US" altLang="en-GB" sz="1050">
              <a:solidFill>
                <a:schemeClr val="bg1"/>
              </a:solidFill>
            </a:endParaRPr>
          </a:p>
        </p:txBody>
      </p:sp>
      <p:pic>
        <p:nvPicPr>
          <p:cNvPr id="43" name="图片 42" descr="徽标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" y="0"/>
            <a:ext cx="1589872" cy="894303"/>
          </a:xfrm>
          <a:prstGeom prst="rect">
            <a:avLst/>
          </a:prstGeom>
        </p:spPr>
      </p:pic>
      <p:sp>
        <p:nvSpPr>
          <p:cNvPr id="45" name="椭圆 44"/>
          <p:cNvSpPr/>
          <p:nvPr/>
        </p:nvSpPr>
        <p:spPr>
          <a:xfrm rot="5400000">
            <a:off x="8851761" y="2210604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 rot="5400000">
            <a:off x="8851761" y="2408942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 rot="5400000">
            <a:off x="8851761" y="2607280"/>
            <a:ext cx="127280" cy="1272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5400000">
            <a:off x="8851761" y="2805617"/>
            <a:ext cx="127280" cy="12728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668746" y="1271722"/>
            <a:ext cx="2268000" cy="21600"/>
            <a:chOff x="6832603" y="2206630"/>
            <a:chExt cx="2329937" cy="25200"/>
          </a:xfrm>
          <a:gradFill>
            <a:gsLst>
              <a:gs pos="12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</a:gradFill>
        </p:grpSpPr>
        <p:sp>
          <p:nvSpPr>
            <p:cNvPr id="15" name="矩形 14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223676" y="2867120"/>
            <a:ext cx="2268000" cy="21600"/>
            <a:chOff x="6832603" y="2206630"/>
            <a:chExt cx="2329937" cy="25200"/>
          </a:xfrm>
          <a:gradFill flip="none" rotWithShape="1">
            <a:gsLst>
              <a:gs pos="19000">
                <a:schemeClr val="accent1">
                  <a:alpha val="0"/>
                </a:schemeClr>
              </a:gs>
              <a:gs pos="6510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</p:grpSpPr>
        <p:sp>
          <p:nvSpPr>
            <p:cNvPr id="22" name="矩形 21"/>
            <p:cNvSpPr/>
            <p:nvPr/>
          </p:nvSpPr>
          <p:spPr>
            <a:xfrm>
              <a:off x="6832603" y="2206630"/>
              <a:ext cx="2268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126540" y="2206630"/>
              <a:ext cx="36000" cy="25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gradFill>
                  <a:gsLst>
                    <a:gs pos="100000">
                      <a:schemeClr val="accent2"/>
                    </a:gs>
                    <a:gs pos="0">
                      <a:schemeClr val="accent1">
                        <a:alpha val="0"/>
                      </a:schemeClr>
                    </a:gs>
                    <a:gs pos="53000">
                      <a:schemeClr val="accent1"/>
                    </a:gs>
                  </a:gsLst>
                  <a:lin ang="0" scaled="1"/>
                </a:gradFill>
              </a:endParaRPr>
            </a:p>
          </p:txBody>
        </p:sp>
      </p:grpSp>
      <p:sp>
        <p:nvSpPr>
          <p:cNvPr id="3" name="文本框 8"/>
          <p:cNvSpPr txBox="1"/>
          <p:nvPr/>
        </p:nvSpPr>
        <p:spPr>
          <a:xfrm>
            <a:off x="593104" y="472971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Ideal for learners and working professionals</a:t>
            </a: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8" name="文本框 8"/>
          <p:cNvSpPr txBox="1"/>
          <p:nvPr/>
        </p:nvSpPr>
        <p:spPr>
          <a:xfrm>
            <a:off x="593104" y="377340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Designed to impress recruiters and LinkedIn connections</a:t>
            </a: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593104" y="345463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Built with advanced UI/UX, animations &amp; interactive elements</a:t>
            </a: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593104" y="409217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Focuses on storytelling and professional branding</a:t>
            </a: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24" name="文本框 8"/>
          <p:cNvSpPr txBox="1"/>
          <p:nvPr/>
        </p:nvSpPr>
        <p:spPr>
          <a:xfrm>
            <a:off x="593104" y="4410944"/>
            <a:ext cx="4442884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Combines aesthetics with functional design</a:t>
            </a:r>
            <a:endParaRPr lang="en-US" altLang="en-GB" sz="105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reeform 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410102" y="1722677"/>
            <a:ext cx="1374562" cy="863348"/>
          </a:xfrm>
          <a:custGeom>
            <a:avLst/>
            <a:gdLst>
              <a:gd name="T0" fmla="*/ 825 w 825"/>
              <a:gd name="T1" fmla="*/ 11 h 518"/>
              <a:gd name="T2" fmla="*/ 795 w 825"/>
              <a:gd name="T3" fmla="*/ 7 h 518"/>
              <a:gd name="T4" fmla="*/ 763 w 825"/>
              <a:gd name="T5" fmla="*/ 75 h 518"/>
              <a:gd name="T6" fmla="*/ 748 w 825"/>
              <a:gd name="T7" fmla="*/ 74 h 518"/>
              <a:gd name="T8" fmla="*/ 748 w 825"/>
              <a:gd name="T9" fmla="*/ 74 h 518"/>
              <a:gd name="T10" fmla="*/ 728 w 825"/>
              <a:gd name="T11" fmla="*/ 1 h 518"/>
              <a:gd name="T12" fmla="*/ 694 w 825"/>
              <a:gd name="T13" fmla="*/ 0 h 518"/>
              <a:gd name="T14" fmla="*/ 0 w 825"/>
              <a:gd name="T15" fmla="*/ 494 h 518"/>
              <a:gd name="T16" fmla="*/ 680 w 825"/>
              <a:gd name="T17" fmla="*/ 73 h 518"/>
              <a:gd name="T18" fmla="*/ 680 w 825"/>
              <a:gd name="T19" fmla="*/ 73 h 518"/>
              <a:gd name="T20" fmla="*/ 78 w 825"/>
              <a:gd name="T21" fmla="*/ 490 h 518"/>
              <a:gd name="T22" fmla="*/ 644 w 825"/>
              <a:gd name="T23" fmla="*/ 2 h 518"/>
              <a:gd name="T24" fmla="*/ 18 w 825"/>
              <a:gd name="T25" fmla="*/ 447 h 518"/>
              <a:gd name="T26" fmla="*/ 634 w 825"/>
              <a:gd name="T27" fmla="*/ 75 h 518"/>
              <a:gd name="T28" fmla="*/ 634 w 825"/>
              <a:gd name="T29" fmla="*/ 75 h 518"/>
              <a:gd name="T30" fmla="*/ 97 w 825"/>
              <a:gd name="T31" fmla="*/ 448 h 518"/>
              <a:gd name="T32" fmla="*/ 594 w 825"/>
              <a:gd name="T33" fmla="*/ 8 h 518"/>
              <a:gd name="T34" fmla="*/ 40 w 825"/>
              <a:gd name="T35" fmla="*/ 402 h 518"/>
              <a:gd name="T36" fmla="*/ 589 w 825"/>
              <a:gd name="T37" fmla="*/ 81 h 518"/>
              <a:gd name="T38" fmla="*/ 589 w 825"/>
              <a:gd name="T39" fmla="*/ 81 h 518"/>
              <a:gd name="T40" fmla="*/ 118 w 825"/>
              <a:gd name="T41" fmla="*/ 408 h 518"/>
              <a:gd name="T42" fmla="*/ 544 w 825"/>
              <a:gd name="T43" fmla="*/ 17 h 518"/>
              <a:gd name="T44" fmla="*/ 64 w 825"/>
              <a:gd name="T45" fmla="*/ 358 h 518"/>
              <a:gd name="T46" fmla="*/ 545 w 825"/>
              <a:gd name="T47" fmla="*/ 90 h 518"/>
              <a:gd name="T48" fmla="*/ 545 w 825"/>
              <a:gd name="T49" fmla="*/ 90 h 518"/>
              <a:gd name="T50" fmla="*/ 142 w 825"/>
              <a:gd name="T51" fmla="*/ 369 h 518"/>
              <a:gd name="T52" fmla="*/ 495 w 825"/>
              <a:gd name="T53" fmla="*/ 29 h 518"/>
              <a:gd name="T54" fmla="*/ 92 w 825"/>
              <a:gd name="T55" fmla="*/ 315 h 518"/>
              <a:gd name="T56" fmla="*/ 501 w 825"/>
              <a:gd name="T57" fmla="*/ 102 h 518"/>
              <a:gd name="T58" fmla="*/ 501 w 825"/>
              <a:gd name="T59" fmla="*/ 102 h 518"/>
              <a:gd name="T60" fmla="*/ 169 w 825"/>
              <a:gd name="T61" fmla="*/ 332 h 518"/>
              <a:gd name="T62" fmla="*/ 448 w 825"/>
              <a:gd name="T63" fmla="*/ 44 h 518"/>
              <a:gd name="T64" fmla="*/ 123 w 825"/>
              <a:gd name="T65" fmla="*/ 275 h 518"/>
              <a:gd name="T66" fmla="*/ 458 w 825"/>
              <a:gd name="T67" fmla="*/ 117 h 518"/>
              <a:gd name="T68" fmla="*/ 458 w 825"/>
              <a:gd name="T69" fmla="*/ 117 h 518"/>
              <a:gd name="T70" fmla="*/ 198 w 825"/>
              <a:gd name="T71" fmla="*/ 297 h 518"/>
              <a:gd name="T72" fmla="*/ 401 w 825"/>
              <a:gd name="T73" fmla="*/ 63 h 518"/>
              <a:gd name="T74" fmla="*/ 156 w 825"/>
              <a:gd name="T75" fmla="*/ 237 h 518"/>
              <a:gd name="T76" fmla="*/ 416 w 825"/>
              <a:gd name="T77" fmla="*/ 135 h 518"/>
              <a:gd name="T78" fmla="*/ 416 w 825"/>
              <a:gd name="T79" fmla="*/ 135 h 518"/>
              <a:gd name="T80" fmla="*/ 230 w 825"/>
              <a:gd name="T81" fmla="*/ 264 h 518"/>
              <a:gd name="T82" fmla="*/ 355 w 825"/>
              <a:gd name="T83" fmla="*/ 85 h 518"/>
              <a:gd name="T84" fmla="*/ 191 w 825"/>
              <a:gd name="T85" fmla="*/ 201 h 518"/>
              <a:gd name="T86" fmla="*/ 375 w 825"/>
              <a:gd name="T87" fmla="*/ 156 h 518"/>
              <a:gd name="T88" fmla="*/ 375 w 825"/>
              <a:gd name="T89" fmla="*/ 156 h 518"/>
              <a:gd name="T90" fmla="*/ 263 w 825"/>
              <a:gd name="T91" fmla="*/ 234 h 518"/>
              <a:gd name="T92" fmla="*/ 311 w 825"/>
              <a:gd name="T93" fmla="*/ 110 h 518"/>
              <a:gd name="T94" fmla="*/ 229 w 825"/>
              <a:gd name="T95" fmla="*/ 168 h 518"/>
              <a:gd name="T96" fmla="*/ 336 w 825"/>
              <a:gd name="T97" fmla="*/ 179 h 518"/>
              <a:gd name="T98" fmla="*/ 336 w 825"/>
              <a:gd name="T99" fmla="*/ 179 h 518"/>
              <a:gd name="T100" fmla="*/ 299 w 825"/>
              <a:gd name="T101" fmla="*/ 205 h 518"/>
              <a:gd name="T102" fmla="*/ 311 w 825"/>
              <a:gd name="T103" fmla="*/ 196 h 518"/>
              <a:gd name="T104" fmla="*/ 317 w 825"/>
              <a:gd name="T105" fmla="*/ 192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25" h="518">
                <a:moveTo>
                  <a:pt x="813" y="82"/>
                </a:moveTo>
                <a:cubicBezTo>
                  <a:pt x="808" y="81"/>
                  <a:pt x="808" y="81"/>
                  <a:pt x="808" y="81"/>
                </a:cubicBezTo>
                <a:cubicBezTo>
                  <a:pt x="820" y="10"/>
                  <a:pt x="820" y="10"/>
                  <a:pt x="820" y="10"/>
                </a:cubicBezTo>
                <a:cubicBezTo>
                  <a:pt x="825" y="11"/>
                  <a:pt x="825" y="11"/>
                  <a:pt x="825" y="11"/>
                </a:cubicBezTo>
                <a:lnTo>
                  <a:pt x="813" y="82"/>
                </a:lnTo>
                <a:close/>
                <a:moveTo>
                  <a:pt x="793" y="79"/>
                </a:moveTo>
                <a:cubicBezTo>
                  <a:pt x="790" y="79"/>
                  <a:pt x="788" y="78"/>
                  <a:pt x="785" y="78"/>
                </a:cubicBezTo>
                <a:cubicBezTo>
                  <a:pt x="795" y="7"/>
                  <a:pt x="795" y="7"/>
                  <a:pt x="795" y="7"/>
                </a:cubicBezTo>
                <a:cubicBezTo>
                  <a:pt x="798" y="7"/>
                  <a:pt x="800" y="7"/>
                  <a:pt x="803" y="8"/>
                </a:cubicBezTo>
                <a:lnTo>
                  <a:pt x="793" y="79"/>
                </a:lnTo>
                <a:close/>
                <a:moveTo>
                  <a:pt x="770" y="76"/>
                </a:moveTo>
                <a:cubicBezTo>
                  <a:pt x="768" y="76"/>
                  <a:pt x="765" y="76"/>
                  <a:pt x="763" y="75"/>
                </a:cubicBezTo>
                <a:cubicBezTo>
                  <a:pt x="770" y="4"/>
                  <a:pt x="770" y="4"/>
                  <a:pt x="770" y="4"/>
                </a:cubicBezTo>
                <a:cubicBezTo>
                  <a:pt x="772" y="4"/>
                  <a:pt x="775" y="4"/>
                  <a:pt x="778" y="5"/>
                </a:cubicBezTo>
                <a:lnTo>
                  <a:pt x="770" y="76"/>
                </a:lnTo>
                <a:close/>
                <a:moveTo>
                  <a:pt x="748" y="74"/>
                </a:moveTo>
                <a:cubicBezTo>
                  <a:pt x="745" y="74"/>
                  <a:pt x="743" y="74"/>
                  <a:pt x="740" y="74"/>
                </a:cubicBezTo>
                <a:cubicBezTo>
                  <a:pt x="745" y="2"/>
                  <a:pt x="745" y="2"/>
                  <a:pt x="745" y="2"/>
                </a:cubicBezTo>
                <a:cubicBezTo>
                  <a:pt x="747" y="2"/>
                  <a:pt x="750" y="2"/>
                  <a:pt x="753" y="2"/>
                </a:cubicBezTo>
                <a:lnTo>
                  <a:pt x="748" y="74"/>
                </a:lnTo>
                <a:close/>
                <a:moveTo>
                  <a:pt x="725" y="73"/>
                </a:moveTo>
                <a:cubicBezTo>
                  <a:pt x="722" y="73"/>
                  <a:pt x="720" y="73"/>
                  <a:pt x="717" y="73"/>
                </a:cubicBezTo>
                <a:cubicBezTo>
                  <a:pt x="719" y="1"/>
                  <a:pt x="719" y="1"/>
                  <a:pt x="719" y="1"/>
                </a:cubicBezTo>
                <a:cubicBezTo>
                  <a:pt x="722" y="1"/>
                  <a:pt x="725" y="1"/>
                  <a:pt x="728" y="1"/>
                </a:cubicBezTo>
                <a:lnTo>
                  <a:pt x="725" y="73"/>
                </a:lnTo>
                <a:close/>
                <a:moveTo>
                  <a:pt x="702" y="72"/>
                </a:moveTo>
                <a:cubicBezTo>
                  <a:pt x="700" y="72"/>
                  <a:pt x="697" y="72"/>
                  <a:pt x="695" y="72"/>
                </a:cubicBezTo>
                <a:cubicBezTo>
                  <a:pt x="694" y="0"/>
                  <a:pt x="694" y="0"/>
                  <a:pt x="694" y="0"/>
                </a:cubicBezTo>
                <a:cubicBezTo>
                  <a:pt x="697" y="0"/>
                  <a:pt x="700" y="0"/>
                  <a:pt x="703" y="0"/>
                </a:cubicBezTo>
                <a:lnTo>
                  <a:pt x="702" y="72"/>
                </a:lnTo>
                <a:close/>
                <a:moveTo>
                  <a:pt x="67" y="518"/>
                </a:moveTo>
                <a:cubicBezTo>
                  <a:pt x="0" y="494"/>
                  <a:pt x="0" y="494"/>
                  <a:pt x="0" y="494"/>
                </a:cubicBezTo>
                <a:cubicBezTo>
                  <a:pt x="1" y="492"/>
                  <a:pt x="1" y="489"/>
                  <a:pt x="2" y="486"/>
                </a:cubicBezTo>
                <a:cubicBezTo>
                  <a:pt x="70" y="511"/>
                  <a:pt x="70" y="511"/>
                  <a:pt x="70" y="511"/>
                </a:cubicBezTo>
                <a:cubicBezTo>
                  <a:pt x="69" y="514"/>
                  <a:pt x="68" y="516"/>
                  <a:pt x="67" y="518"/>
                </a:cubicBezTo>
                <a:close/>
                <a:moveTo>
                  <a:pt x="680" y="73"/>
                </a:moveTo>
                <a:cubicBezTo>
                  <a:pt x="677" y="73"/>
                  <a:pt x="675" y="73"/>
                  <a:pt x="672" y="73"/>
                </a:cubicBezTo>
                <a:cubicBezTo>
                  <a:pt x="669" y="1"/>
                  <a:pt x="669" y="1"/>
                  <a:pt x="669" y="1"/>
                </a:cubicBezTo>
                <a:cubicBezTo>
                  <a:pt x="672" y="1"/>
                  <a:pt x="675" y="1"/>
                  <a:pt x="678" y="1"/>
                </a:cubicBezTo>
                <a:lnTo>
                  <a:pt x="680" y="73"/>
                </a:lnTo>
                <a:close/>
                <a:moveTo>
                  <a:pt x="75" y="497"/>
                </a:moveTo>
                <a:cubicBezTo>
                  <a:pt x="8" y="471"/>
                  <a:pt x="8" y="471"/>
                  <a:pt x="8" y="471"/>
                </a:cubicBezTo>
                <a:cubicBezTo>
                  <a:pt x="9" y="468"/>
                  <a:pt x="10" y="465"/>
                  <a:pt x="12" y="463"/>
                </a:cubicBezTo>
                <a:cubicBezTo>
                  <a:pt x="78" y="490"/>
                  <a:pt x="78" y="490"/>
                  <a:pt x="78" y="490"/>
                </a:cubicBezTo>
                <a:cubicBezTo>
                  <a:pt x="77" y="492"/>
                  <a:pt x="76" y="495"/>
                  <a:pt x="75" y="497"/>
                </a:cubicBezTo>
                <a:close/>
                <a:moveTo>
                  <a:pt x="657" y="74"/>
                </a:moveTo>
                <a:cubicBezTo>
                  <a:pt x="654" y="74"/>
                  <a:pt x="652" y="74"/>
                  <a:pt x="649" y="74"/>
                </a:cubicBezTo>
                <a:cubicBezTo>
                  <a:pt x="644" y="2"/>
                  <a:pt x="644" y="2"/>
                  <a:pt x="644" y="2"/>
                </a:cubicBezTo>
                <a:cubicBezTo>
                  <a:pt x="647" y="2"/>
                  <a:pt x="650" y="2"/>
                  <a:pt x="652" y="2"/>
                </a:cubicBezTo>
                <a:lnTo>
                  <a:pt x="657" y="74"/>
                </a:lnTo>
                <a:close/>
                <a:moveTo>
                  <a:pt x="84" y="476"/>
                </a:moveTo>
                <a:cubicBezTo>
                  <a:pt x="18" y="447"/>
                  <a:pt x="18" y="447"/>
                  <a:pt x="18" y="447"/>
                </a:cubicBezTo>
                <a:cubicBezTo>
                  <a:pt x="19" y="445"/>
                  <a:pt x="20" y="442"/>
                  <a:pt x="21" y="440"/>
                </a:cubicBezTo>
                <a:cubicBezTo>
                  <a:pt x="87" y="469"/>
                  <a:pt x="87" y="469"/>
                  <a:pt x="87" y="469"/>
                </a:cubicBezTo>
                <a:cubicBezTo>
                  <a:pt x="86" y="471"/>
                  <a:pt x="85" y="474"/>
                  <a:pt x="84" y="476"/>
                </a:cubicBezTo>
                <a:close/>
                <a:moveTo>
                  <a:pt x="634" y="75"/>
                </a:moveTo>
                <a:cubicBezTo>
                  <a:pt x="632" y="76"/>
                  <a:pt x="629" y="76"/>
                  <a:pt x="627" y="76"/>
                </a:cubicBezTo>
                <a:cubicBezTo>
                  <a:pt x="619" y="5"/>
                  <a:pt x="619" y="5"/>
                  <a:pt x="619" y="5"/>
                </a:cubicBezTo>
                <a:cubicBezTo>
                  <a:pt x="622" y="4"/>
                  <a:pt x="625" y="4"/>
                  <a:pt x="627" y="4"/>
                </a:cubicBezTo>
                <a:lnTo>
                  <a:pt x="634" y="75"/>
                </a:lnTo>
                <a:close/>
                <a:moveTo>
                  <a:pt x="94" y="455"/>
                </a:moveTo>
                <a:cubicBezTo>
                  <a:pt x="28" y="424"/>
                  <a:pt x="28" y="424"/>
                  <a:pt x="28" y="424"/>
                </a:cubicBezTo>
                <a:cubicBezTo>
                  <a:pt x="30" y="422"/>
                  <a:pt x="31" y="419"/>
                  <a:pt x="32" y="417"/>
                </a:cubicBezTo>
                <a:cubicBezTo>
                  <a:pt x="97" y="448"/>
                  <a:pt x="97" y="448"/>
                  <a:pt x="97" y="448"/>
                </a:cubicBezTo>
                <a:cubicBezTo>
                  <a:pt x="96" y="451"/>
                  <a:pt x="95" y="453"/>
                  <a:pt x="94" y="455"/>
                </a:cubicBezTo>
                <a:close/>
                <a:moveTo>
                  <a:pt x="612" y="78"/>
                </a:moveTo>
                <a:cubicBezTo>
                  <a:pt x="609" y="78"/>
                  <a:pt x="607" y="79"/>
                  <a:pt x="604" y="79"/>
                </a:cubicBezTo>
                <a:cubicBezTo>
                  <a:pt x="594" y="8"/>
                  <a:pt x="594" y="8"/>
                  <a:pt x="594" y="8"/>
                </a:cubicBezTo>
                <a:cubicBezTo>
                  <a:pt x="597" y="7"/>
                  <a:pt x="600" y="7"/>
                  <a:pt x="602" y="7"/>
                </a:cubicBezTo>
                <a:lnTo>
                  <a:pt x="612" y="78"/>
                </a:lnTo>
                <a:close/>
                <a:moveTo>
                  <a:pt x="104" y="435"/>
                </a:moveTo>
                <a:cubicBezTo>
                  <a:pt x="40" y="402"/>
                  <a:pt x="40" y="402"/>
                  <a:pt x="40" y="402"/>
                </a:cubicBezTo>
                <a:cubicBezTo>
                  <a:pt x="41" y="399"/>
                  <a:pt x="42" y="397"/>
                  <a:pt x="44" y="394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106" y="430"/>
                  <a:pt x="105" y="432"/>
                  <a:pt x="104" y="435"/>
                </a:cubicBezTo>
                <a:close/>
                <a:moveTo>
                  <a:pt x="589" y="81"/>
                </a:moveTo>
                <a:cubicBezTo>
                  <a:pt x="587" y="82"/>
                  <a:pt x="584" y="82"/>
                  <a:pt x="582" y="83"/>
                </a:cubicBezTo>
                <a:cubicBezTo>
                  <a:pt x="569" y="12"/>
                  <a:pt x="569" y="12"/>
                  <a:pt x="569" y="12"/>
                </a:cubicBezTo>
                <a:cubicBezTo>
                  <a:pt x="572" y="11"/>
                  <a:pt x="575" y="11"/>
                  <a:pt x="577" y="10"/>
                </a:cubicBezTo>
                <a:lnTo>
                  <a:pt x="589" y="81"/>
                </a:lnTo>
                <a:close/>
                <a:moveTo>
                  <a:pt x="114" y="415"/>
                </a:moveTo>
                <a:cubicBezTo>
                  <a:pt x="52" y="379"/>
                  <a:pt x="52" y="379"/>
                  <a:pt x="52" y="379"/>
                </a:cubicBezTo>
                <a:cubicBezTo>
                  <a:pt x="53" y="377"/>
                  <a:pt x="54" y="374"/>
                  <a:pt x="56" y="372"/>
                </a:cubicBezTo>
                <a:cubicBezTo>
                  <a:pt x="118" y="408"/>
                  <a:pt x="118" y="408"/>
                  <a:pt x="118" y="408"/>
                </a:cubicBezTo>
                <a:cubicBezTo>
                  <a:pt x="117" y="410"/>
                  <a:pt x="116" y="412"/>
                  <a:pt x="114" y="415"/>
                </a:cubicBezTo>
                <a:close/>
                <a:moveTo>
                  <a:pt x="567" y="85"/>
                </a:moveTo>
                <a:cubicBezTo>
                  <a:pt x="564" y="86"/>
                  <a:pt x="562" y="86"/>
                  <a:pt x="559" y="87"/>
                </a:cubicBezTo>
                <a:cubicBezTo>
                  <a:pt x="544" y="17"/>
                  <a:pt x="544" y="17"/>
                  <a:pt x="544" y="17"/>
                </a:cubicBezTo>
                <a:cubicBezTo>
                  <a:pt x="547" y="16"/>
                  <a:pt x="550" y="15"/>
                  <a:pt x="553" y="15"/>
                </a:cubicBezTo>
                <a:lnTo>
                  <a:pt x="567" y="85"/>
                </a:lnTo>
                <a:close/>
                <a:moveTo>
                  <a:pt x="126" y="395"/>
                </a:moveTo>
                <a:cubicBezTo>
                  <a:pt x="64" y="358"/>
                  <a:pt x="64" y="358"/>
                  <a:pt x="64" y="358"/>
                </a:cubicBezTo>
                <a:cubicBezTo>
                  <a:pt x="66" y="355"/>
                  <a:pt x="67" y="353"/>
                  <a:pt x="69" y="350"/>
                </a:cubicBezTo>
                <a:cubicBezTo>
                  <a:pt x="130" y="388"/>
                  <a:pt x="130" y="388"/>
                  <a:pt x="130" y="388"/>
                </a:cubicBezTo>
                <a:cubicBezTo>
                  <a:pt x="129" y="391"/>
                  <a:pt x="127" y="393"/>
                  <a:pt x="126" y="395"/>
                </a:cubicBezTo>
                <a:close/>
                <a:moveTo>
                  <a:pt x="545" y="90"/>
                </a:moveTo>
                <a:cubicBezTo>
                  <a:pt x="542" y="91"/>
                  <a:pt x="540" y="91"/>
                  <a:pt x="537" y="92"/>
                </a:cubicBezTo>
                <a:cubicBezTo>
                  <a:pt x="520" y="22"/>
                  <a:pt x="520" y="22"/>
                  <a:pt x="520" y="22"/>
                </a:cubicBezTo>
                <a:cubicBezTo>
                  <a:pt x="523" y="22"/>
                  <a:pt x="525" y="21"/>
                  <a:pt x="528" y="20"/>
                </a:cubicBezTo>
                <a:lnTo>
                  <a:pt x="545" y="90"/>
                </a:lnTo>
                <a:close/>
                <a:moveTo>
                  <a:pt x="138" y="376"/>
                </a:moveTo>
                <a:cubicBezTo>
                  <a:pt x="78" y="336"/>
                  <a:pt x="78" y="336"/>
                  <a:pt x="78" y="336"/>
                </a:cubicBezTo>
                <a:cubicBezTo>
                  <a:pt x="79" y="334"/>
                  <a:pt x="81" y="331"/>
                  <a:pt x="83" y="329"/>
                </a:cubicBezTo>
                <a:cubicBezTo>
                  <a:pt x="142" y="369"/>
                  <a:pt x="142" y="369"/>
                  <a:pt x="142" y="369"/>
                </a:cubicBezTo>
                <a:cubicBezTo>
                  <a:pt x="141" y="371"/>
                  <a:pt x="140" y="373"/>
                  <a:pt x="138" y="376"/>
                </a:cubicBezTo>
                <a:close/>
                <a:moveTo>
                  <a:pt x="523" y="96"/>
                </a:moveTo>
                <a:cubicBezTo>
                  <a:pt x="520" y="97"/>
                  <a:pt x="518" y="97"/>
                  <a:pt x="515" y="98"/>
                </a:cubicBezTo>
                <a:cubicBezTo>
                  <a:pt x="495" y="29"/>
                  <a:pt x="495" y="29"/>
                  <a:pt x="495" y="29"/>
                </a:cubicBezTo>
                <a:cubicBezTo>
                  <a:pt x="498" y="28"/>
                  <a:pt x="501" y="27"/>
                  <a:pt x="504" y="26"/>
                </a:cubicBezTo>
                <a:lnTo>
                  <a:pt x="523" y="96"/>
                </a:lnTo>
                <a:close/>
                <a:moveTo>
                  <a:pt x="151" y="357"/>
                </a:moveTo>
                <a:cubicBezTo>
                  <a:pt x="92" y="315"/>
                  <a:pt x="92" y="315"/>
                  <a:pt x="92" y="315"/>
                </a:cubicBezTo>
                <a:cubicBezTo>
                  <a:pt x="94" y="313"/>
                  <a:pt x="95" y="311"/>
                  <a:pt x="97" y="308"/>
                </a:cubicBezTo>
                <a:cubicBezTo>
                  <a:pt x="155" y="351"/>
                  <a:pt x="155" y="351"/>
                  <a:pt x="155" y="351"/>
                </a:cubicBezTo>
                <a:cubicBezTo>
                  <a:pt x="154" y="353"/>
                  <a:pt x="152" y="355"/>
                  <a:pt x="151" y="357"/>
                </a:cubicBezTo>
                <a:close/>
                <a:moveTo>
                  <a:pt x="501" y="102"/>
                </a:moveTo>
                <a:cubicBezTo>
                  <a:pt x="498" y="103"/>
                  <a:pt x="496" y="104"/>
                  <a:pt x="494" y="105"/>
                </a:cubicBezTo>
                <a:cubicBezTo>
                  <a:pt x="471" y="36"/>
                  <a:pt x="471" y="36"/>
                  <a:pt x="471" y="36"/>
                </a:cubicBezTo>
                <a:cubicBezTo>
                  <a:pt x="474" y="35"/>
                  <a:pt x="477" y="34"/>
                  <a:pt x="479" y="34"/>
                </a:cubicBezTo>
                <a:lnTo>
                  <a:pt x="501" y="102"/>
                </a:lnTo>
                <a:close/>
                <a:moveTo>
                  <a:pt x="164" y="338"/>
                </a:moveTo>
                <a:cubicBezTo>
                  <a:pt x="107" y="295"/>
                  <a:pt x="107" y="295"/>
                  <a:pt x="107" y="295"/>
                </a:cubicBezTo>
                <a:cubicBezTo>
                  <a:pt x="109" y="293"/>
                  <a:pt x="110" y="290"/>
                  <a:pt x="112" y="288"/>
                </a:cubicBezTo>
                <a:cubicBezTo>
                  <a:pt x="169" y="332"/>
                  <a:pt x="169" y="332"/>
                  <a:pt x="169" y="332"/>
                </a:cubicBezTo>
                <a:cubicBezTo>
                  <a:pt x="167" y="334"/>
                  <a:pt x="166" y="336"/>
                  <a:pt x="164" y="338"/>
                </a:cubicBezTo>
                <a:close/>
                <a:moveTo>
                  <a:pt x="479" y="109"/>
                </a:moveTo>
                <a:cubicBezTo>
                  <a:pt x="477" y="110"/>
                  <a:pt x="474" y="111"/>
                  <a:pt x="472" y="112"/>
                </a:cubicBezTo>
                <a:cubicBezTo>
                  <a:pt x="448" y="44"/>
                  <a:pt x="448" y="44"/>
                  <a:pt x="448" y="44"/>
                </a:cubicBezTo>
                <a:cubicBezTo>
                  <a:pt x="450" y="43"/>
                  <a:pt x="453" y="42"/>
                  <a:pt x="455" y="41"/>
                </a:cubicBezTo>
                <a:lnTo>
                  <a:pt x="479" y="109"/>
                </a:lnTo>
                <a:close/>
                <a:moveTo>
                  <a:pt x="178" y="320"/>
                </a:moveTo>
                <a:cubicBezTo>
                  <a:pt x="123" y="275"/>
                  <a:pt x="123" y="275"/>
                  <a:pt x="123" y="275"/>
                </a:cubicBezTo>
                <a:cubicBezTo>
                  <a:pt x="124" y="273"/>
                  <a:pt x="126" y="271"/>
                  <a:pt x="128" y="269"/>
                </a:cubicBezTo>
                <a:cubicBezTo>
                  <a:pt x="183" y="315"/>
                  <a:pt x="183" y="315"/>
                  <a:pt x="183" y="315"/>
                </a:cubicBezTo>
                <a:cubicBezTo>
                  <a:pt x="182" y="317"/>
                  <a:pt x="180" y="318"/>
                  <a:pt x="178" y="320"/>
                </a:cubicBezTo>
                <a:close/>
                <a:moveTo>
                  <a:pt x="458" y="117"/>
                </a:moveTo>
                <a:cubicBezTo>
                  <a:pt x="455" y="118"/>
                  <a:pt x="453" y="119"/>
                  <a:pt x="451" y="120"/>
                </a:cubicBezTo>
                <a:cubicBezTo>
                  <a:pt x="424" y="53"/>
                  <a:pt x="424" y="53"/>
                  <a:pt x="424" y="53"/>
                </a:cubicBezTo>
                <a:cubicBezTo>
                  <a:pt x="427" y="52"/>
                  <a:pt x="429" y="51"/>
                  <a:pt x="432" y="50"/>
                </a:cubicBezTo>
                <a:lnTo>
                  <a:pt x="458" y="117"/>
                </a:lnTo>
                <a:close/>
                <a:moveTo>
                  <a:pt x="193" y="303"/>
                </a:moveTo>
                <a:cubicBezTo>
                  <a:pt x="139" y="256"/>
                  <a:pt x="139" y="256"/>
                  <a:pt x="139" y="256"/>
                </a:cubicBezTo>
                <a:cubicBezTo>
                  <a:pt x="141" y="254"/>
                  <a:pt x="143" y="251"/>
                  <a:pt x="144" y="249"/>
                </a:cubicBezTo>
                <a:cubicBezTo>
                  <a:pt x="198" y="297"/>
                  <a:pt x="198" y="297"/>
                  <a:pt x="198" y="297"/>
                </a:cubicBezTo>
                <a:cubicBezTo>
                  <a:pt x="196" y="299"/>
                  <a:pt x="195" y="301"/>
                  <a:pt x="193" y="303"/>
                </a:cubicBezTo>
                <a:close/>
                <a:moveTo>
                  <a:pt x="437" y="126"/>
                </a:moveTo>
                <a:cubicBezTo>
                  <a:pt x="434" y="127"/>
                  <a:pt x="432" y="128"/>
                  <a:pt x="430" y="129"/>
                </a:cubicBezTo>
                <a:cubicBezTo>
                  <a:pt x="401" y="63"/>
                  <a:pt x="401" y="63"/>
                  <a:pt x="401" y="63"/>
                </a:cubicBezTo>
                <a:cubicBezTo>
                  <a:pt x="403" y="62"/>
                  <a:pt x="406" y="61"/>
                  <a:pt x="408" y="60"/>
                </a:cubicBezTo>
                <a:lnTo>
                  <a:pt x="437" y="126"/>
                </a:lnTo>
                <a:close/>
                <a:moveTo>
                  <a:pt x="208" y="286"/>
                </a:moveTo>
                <a:cubicBezTo>
                  <a:pt x="156" y="237"/>
                  <a:pt x="156" y="237"/>
                  <a:pt x="156" y="237"/>
                </a:cubicBezTo>
                <a:cubicBezTo>
                  <a:pt x="158" y="235"/>
                  <a:pt x="160" y="233"/>
                  <a:pt x="161" y="231"/>
                </a:cubicBezTo>
                <a:cubicBezTo>
                  <a:pt x="214" y="281"/>
                  <a:pt x="214" y="281"/>
                  <a:pt x="214" y="281"/>
                </a:cubicBezTo>
                <a:cubicBezTo>
                  <a:pt x="212" y="282"/>
                  <a:pt x="210" y="284"/>
                  <a:pt x="208" y="286"/>
                </a:cubicBezTo>
                <a:close/>
                <a:moveTo>
                  <a:pt x="416" y="135"/>
                </a:moveTo>
                <a:cubicBezTo>
                  <a:pt x="414" y="136"/>
                  <a:pt x="411" y="137"/>
                  <a:pt x="409" y="138"/>
                </a:cubicBezTo>
                <a:cubicBezTo>
                  <a:pt x="378" y="74"/>
                  <a:pt x="378" y="74"/>
                  <a:pt x="378" y="74"/>
                </a:cubicBezTo>
                <a:cubicBezTo>
                  <a:pt x="380" y="72"/>
                  <a:pt x="383" y="71"/>
                  <a:pt x="385" y="70"/>
                </a:cubicBezTo>
                <a:lnTo>
                  <a:pt x="416" y="135"/>
                </a:lnTo>
                <a:close/>
                <a:moveTo>
                  <a:pt x="224" y="270"/>
                </a:moveTo>
                <a:cubicBezTo>
                  <a:pt x="173" y="219"/>
                  <a:pt x="173" y="219"/>
                  <a:pt x="173" y="219"/>
                </a:cubicBezTo>
                <a:cubicBezTo>
                  <a:pt x="175" y="217"/>
                  <a:pt x="177" y="215"/>
                  <a:pt x="179" y="213"/>
                </a:cubicBezTo>
                <a:cubicBezTo>
                  <a:pt x="230" y="264"/>
                  <a:pt x="230" y="264"/>
                  <a:pt x="230" y="264"/>
                </a:cubicBezTo>
                <a:cubicBezTo>
                  <a:pt x="228" y="266"/>
                  <a:pt x="226" y="268"/>
                  <a:pt x="224" y="270"/>
                </a:cubicBezTo>
                <a:close/>
                <a:moveTo>
                  <a:pt x="395" y="145"/>
                </a:moveTo>
                <a:cubicBezTo>
                  <a:pt x="393" y="146"/>
                  <a:pt x="391" y="147"/>
                  <a:pt x="389" y="149"/>
                </a:cubicBezTo>
                <a:cubicBezTo>
                  <a:pt x="355" y="85"/>
                  <a:pt x="355" y="85"/>
                  <a:pt x="355" y="85"/>
                </a:cubicBezTo>
                <a:cubicBezTo>
                  <a:pt x="358" y="84"/>
                  <a:pt x="360" y="82"/>
                  <a:pt x="363" y="81"/>
                </a:cubicBezTo>
                <a:lnTo>
                  <a:pt x="395" y="145"/>
                </a:lnTo>
                <a:close/>
                <a:moveTo>
                  <a:pt x="241" y="254"/>
                </a:moveTo>
                <a:cubicBezTo>
                  <a:pt x="191" y="201"/>
                  <a:pt x="191" y="201"/>
                  <a:pt x="191" y="201"/>
                </a:cubicBezTo>
                <a:cubicBezTo>
                  <a:pt x="193" y="199"/>
                  <a:pt x="195" y="197"/>
                  <a:pt x="198" y="196"/>
                </a:cubicBezTo>
                <a:cubicBezTo>
                  <a:pt x="246" y="249"/>
                  <a:pt x="246" y="249"/>
                  <a:pt x="246" y="249"/>
                </a:cubicBezTo>
                <a:cubicBezTo>
                  <a:pt x="244" y="250"/>
                  <a:pt x="242" y="252"/>
                  <a:pt x="241" y="254"/>
                </a:cubicBezTo>
                <a:close/>
                <a:moveTo>
                  <a:pt x="375" y="156"/>
                </a:moveTo>
                <a:cubicBezTo>
                  <a:pt x="373" y="157"/>
                  <a:pt x="371" y="158"/>
                  <a:pt x="369" y="160"/>
                </a:cubicBezTo>
                <a:cubicBezTo>
                  <a:pt x="333" y="97"/>
                  <a:pt x="333" y="97"/>
                  <a:pt x="333" y="97"/>
                </a:cubicBezTo>
                <a:cubicBezTo>
                  <a:pt x="336" y="95"/>
                  <a:pt x="338" y="94"/>
                  <a:pt x="341" y="93"/>
                </a:cubicBezTo>
                <a:lnTo>
                  <a:pt x="375" y="156"/>
                </a:lnTo>
                <a:close/>
                <a:moveTo>
                  <a:pt x="257" y="239"/>
                </a:moveTo>
                <a:cubicBezTo>
                  <a:pt x="210" y="184"/>
                  <a:pt x="210" y="184"/>
                  <a:pt x="210" y="184"/>
                </a:cubicBezTo>
                <a:cubicBezTo>
                  <a:pt x="212" y="182"/>
                  <a:pt x="214" y="181"/>
                  <a:pt x="216" y="179"/>
                </a:cubicBezTo>
                <a:cubicBezTo>
                  <a:pt x="263" y="234"/>
                  <a:pt x="263" y="234"/>
                  <a:pt x="263" y="234"/>
                </a:cubicBezTo>
                <a:cubicBezTo>
                  <a:pt x="261" y="235"/>
                  <a:pt x="259" y="237"/>
                  <a:pt x="257" y="239"/>
                </a:cubicBezTo>
                <a:close/>
                <a:moveTo>
                  <a:pt x="356" y="167"/>
                </a:moveTo>
                <a:cubicBezTo>
                  <a:pt x="353" y="168"/>
                  <a:pt x="351" y="170"/>
                  <a:pt x="349" y="171"/>
                </a:cubicBezTo>
                <a:cubicBezTo>
                  <a:pt x="311" y="110"/>
                  <a:pt x="311" y="110"/>
                  <a:pt x="311" y="110"/>
                </a:cubicBezTo>
                <a:cubicBezTo>
                  <a:pt x="314" y="108"/>
                  <a:pt x="316" y="107"/>
                  <a:pt x="319" y="105"/>
                </a:cubicBezTo>
                <a:lnTo>
                  <a:pt x="356" y="167"/>
                </a:lnTo>
                <a:close/>
                <a:moveTo>
                  <a:pt x="275" y="224"/>
                </a:moveTo>
                <a:cubicBezTo>
                  <a:pt x="229" y="168"/>
                  <a:pt x="229" y="168"/>
                  <a:pt x="229" y="168"/>
                </a:cubicBezTo>
                <a:cubicBezTo>
                  <a:pt x="231" y="166"/>
                  <a:pt x="234" y="165"/>
                  <a:pt x="236" y="163"/>
                </a:cubicBezTo>
                <a:cubicBezTo>
                  <a:pt x="281" y="219"/>
                  <a:pt x="281" y="219"/>
                  <a:pt x="281" y="219"/>
                </a:cubicBezTo>
                <a:cubicBezTo>
                  <a:pt x="279" y="221"/>
                  <a:pt x="277" y="222"/>
                  <a:pt x="275" y="224"/>
                </a:cubicBezTo>
                <a:close/>
                <a:moveTo>
                  <a:pt x="336" y="179"/>
                </a:moveTo>
                <a:cubicBezTo>
                  <a:pt x="334" y="181"/>
                  <a:pt x="332" y="182"/>
                  <a:pt x="330" y="183"/>
                </a:cubicBezTo>
                <a:cubicBezTo>
                  <a:pt x="290" y="123"/>
                  <a:pt x="290" y="123"/>
                  <a:pt x="290" y="123"/>
                </a:cubicBezTo>
                <a:cubicBezTo>
                  <a:pt x="293" y="122"/>
                  <a:pt x="295" y="120"/>
                  <a:pt x="297" y="119"/>
                </a:cubicBezTo>
                <a:lnTo>
                  <a:pt x="336" y="179"/>
                </a:lnTo>
                <a:close/>
                <a:moveTo>
                  <a:pt x="293" y="210"/>
                </a:moveTo>
                <a:cubicBezTo>
                  <a:pt x="249" y="152"/>
                  <a:pt x="249" y="152"/>
                  <a:pt x="249" y="152"/>
                </a:cubicBezTo>
                <a:cubicBezTo>
                  <a:pt x="251" y="151"/>
                  <a:pt x="254" y="149"/>
                  <a:pt x="256" y="147"/>
                </a:cubicBezTo>
                <a:cubicBezTo>
                  <a:pt x="299" y="205"/>
                  <a:pt x="299" y="205"/>
                  <a:pt x="299" y="205"/>
                </a:cubicBezTo>
                <a:cubicBezTo>
                  <a:pt x="297" y="207"/>
                  <a:pt x="295" y="208"/>
                  <a:pt x="293" y="210"/>
                </a:cubicBezTo>
                <a:close/>
                <a:moveTo>
                  <a:pt x="317" y="192"/>
                </a:moveTo>
                <a:cubicBezTo>
                  <a:pt x="316" y="193"/>
                  <a:pt x="314" y="194"/>
                  <a:pt x="313" y="195"/>
                </a:cubicBezTo>
                <a:cubicBezTo>
                  <a:pt x="311" y="196"/>
                  <a:pt x="311" y="196"/>
                  <a:pt x="311" y="196"/>
                </a:cubicBezTo>
                <a:cubicBezTo>
                  <a:pt x="269" y="137"/>
                  <a:pt x="269" y="137"/>
                  <a:pt x="269" y="137"/>
                </a:cubicBezTo>
                <a:cubicBezTo>
                  <a:pt x="271" y="136"/>
                  <a:pt x="271" y="136"/>
                  <a:pt x="271" y="136"/>
                </a:cubicBezTo>
                <a:cubicBezTo>
                  <a:pt x="273" y="135"/>
                  <a:pt x="275" y="134"/>
                  <a:pt x="276" y="133"/>
                </a:cubicBezTo>
                <a:lnTo>
                  <a:pt x="317" y="192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lumMod val="67000"/>
                  <a:lumOff val="33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3459609" y="1819022"/>
            <a:ext cx="2224783" cy="2224782"/>
            <a:chOff x="4519497" y="2236187"/>
            <a:chExt cx="3153006" cy="3153006"/>
          </a:xfrm>
        </p:grpSpPr>
        <p:sp>
          <p:nvSpPr>
            <p:cNvPr id="11" name="椭圆 10"/>
            <p:cNvSpPr/>
            <p:nvPr>
              <p:custDataLst>
                <p:tags r:id="rId3"/>
              </p:custDataLst>
            </p:nvPr>
          </p:nvSpPr>
          <p:spPr>
            <a:xfrm>
              <a:off x="4519497" y="2236187"/>
              <a:ext cx="3153006" cy="3153006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78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9525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96000">
                    <a:schemeClr val="accent1"/>
                  </a:gs>
                </a:gsLst>
                <a:lin ang="5400000" scaled="1"/>
                <a:tileRect/>
              </a:gradFill>
            </a:ln>
            <a:effectLst>
              <a:innerShdw blurRad="393700">
                <a:schemeClr val="accent1">
                  <a:lumMod val="75000"/>
                  <a:alpha val="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noAutofit/>
            </a:bodyPr>
            <a:lstStyle/>
            <a:p>
              <a:pPr algn="ctr" defTabSz="109855"/>
              <a:endParaRPr lang="zh-CN" altLang="en-US" sz="435" dirty="0">
                <a:solidFill>
                  <a:prstClr val="white"/>
                </a:solidFill>
                <a:latin typeface="+mj-lt"/>
                <a:ea typeface="+mj-ea"/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4669734" y="2394994"/>
              <a:ext cx="2830902" cy="2835394"/>
            </a:xfrm>
            <a:custGeom>
              <a:avLst/>
              <a:gdLst>
                <a:gd name="T0" fmla="*/ 613 w 1168"/>
                <a:gd name="T1" fmla="*/ 1148 h 1169"/>
                <a:gd name="T2" fmla="*/ 647 w 1168"/>
                <a:gd name="T3" fmla="*/ 1165 h 1169"/>
                <a:gd name="T4" fmla="*/ 501 w 1168"/>
                <a:gd name="T5" fmla="*/ 1163 h 1169"/>
                <a:gd name="T6" fmla="*/ 473 w 1168"/>
                <a:gd name="T7" fmla="*/ 1138 h 1169"/>
                <a:gd name="T8" fmla="*/ 453 w 1168"/>
                <a:gd name="T9" fmla="*/ 1154 h 1169"/>
                <a:gd name="T10" fmla="*/ 752 w 1168"/>
                <a:gd name="T11" fmla="*/ 1123 h 1169"/>
                <a:gd name="T12" fmla="*/ 789 w 1168"/>
                <a:gd name="T13" fmla="*/ 1132 h 1169"/>
                <a:gd name="T14" fmla="*/ 360 w 1168"/>
                <a:gd name="T15" fmla="*/ 1124 h 1169"/>
                <a:gd name="T16" fmla="*/ 339 w 1168"/>
                <a:gd name="T17" fmla="*/ 1093 h 1169"/>
                <a:gd name="T18" fmla="*/ 316 w 1168"/>
                <a:gd name="T19" fmla="*/ 1103 h 1169"/>
                <a:gd name="T20" fmla="*/ 880 w 1168"/>
                <a:gd name="T21" fmla="*/ 1065 h 1169"/>
                <a:gd name="T22" fmla="*/ 918 w 1168"/>
                <a:gd name="T23" fmla="*/ 1064 h 1169"/>
                <a:gd name="T24" fmla="*/ 233 w 1168"/>
                <a:gd name="T25" fmla="*/ 1051 h 1169"/>
                <a:gd name="T26" fmla="*/ 220 w 1168"/>
                <a:gd name="T27" fmla="*/ 1016 h 1169"/>
                <a:gd name="T28" fmla="*/ 195 w 1168"/>
                <a:gd name="T29" fmla="*/ 1020 h 1169"/>
                <a:gd name="T30" fmla="*/ 990 w 1168"/>
                <a:gd name="T31" fmla="*/ 976 h 1169"/>
                <a:gd name="T32" fmla="*/ 1026 w 1168"/>
                <a:gd name="T33" fmla="*/ 966 h 1169"/>
                <a:gd name="T34" fmla="*/ 128 w 1168"/>
                <a:gd name="T35" fmla="*/ 950 h 1169"/>
                <a:gd name="T36" fmla="*/ 125 w 1168"/>
                <a:gd name="T37" fmla="*/ 912 h 1169"/>
                <a:gd name="T38" fmla="*/ 99 w 1168"/>
                <a:gd name="T39" fmla="*/ 910 h 1169"/>
                <a:gd name="T40" fmla="*/ 1075 w 1168"/>
                <a:gd name="T41" fmla="*/ 863 h 1169"/>
                <a:gd name="T42" fmla="*/ 1107 w 1168"/>
                <a:gd name="T43" fmla="*/ 844 h 1169"/>
                <a:gd name="T44" fmla="*/ 52 w 1168"/>
                <a:gd name="T45" fmla="*/ 825 h 1169"/>
                <a:gd name="T46" fmla="*/ 58 w 1168"/>
                <a:gd name="T47" fmla="*/ 788 h 1169"/>
                <a:gd name="T48" fmla="*/ 33 w 1168"/>
                <a:gd name="T49" fmla="*/ 780 h 1169"/>
                <a:gd name="T50" fmla="*/ 1129 w 1168"/>
                <a:gd name="T51" fmla="*/ 732 h 1169"/>
                <a:gd name="T52" fmla="*/ 1156 w 1168"/>
                <a:gd name="T53" fmla="*/ 706 h 1169"/>
                <a:gd name="T54" fmla="*/ 9 w 1168"/>
                <a:gd name="T55" fmla="*/ 686 h 1169"/>
                <a:gd name="T56" fmla="*/ 24 w 1168"/>
                <a:gd name="T57" fmla="*/ 651 h 1169"/>
                <a:gd name="T58" fmla="*/ 2 w 1168"/>
                <a:gd name="T59" fmla="*/ 637 h 1169"/>
                <a:gd name="T60" fmla="*/ 1148 w 1168"/>
                <a:gd name="T61" fmla="*/ 592 h 1169"/>
                <a:gd name="T62" fmla="*/ 0 w 1168"/>
                <a:gd name="T63" fmla="*/ 564 h 1169"/>
                <a:gd name="T64" fmla="*/ 22 w 1168"/>
                <a:gd name="T65" fmla="*/ 534 h 1169"/>
                <a:gd name="T66" fmla="*/ 1144 w 1168"/>
                <a:gd name="T67" fmla="*/ 514 h 1169"/>
                <a:gd name="T68" fmla="*/ 1159 w 1168"/>
                <a:gd name="T69" fmla="*/ 479 h 1169"/>
                <a:gd name="T70" fmla="*/ 1136 w 1168"/>
                <a:gd name="T71" fmla="*/ 467 h 1169"/>
                <a:gd name="T72" fmla="*/ 23 w 1168"/>
                <a:gd name="T73" fmla="*/ 420 h 1169"/>
                <a:gd name="T74" fmla="*/ 52 w 1168"/>
                <a:gd name="T75" fmla="*/ 396 h 1169"/>
                <a:gd name="T76" fmla="*/ 1109 w 1168"/>
                <a:gd name="T77" fmla="*/ 377 h 1169"/>
                <a:gd name="T78" fmla="*/ 1115 w 1168"/>
                <a:gd name="T79" fmla="*/ 340 h 1169"/>
                <a:gd name="T80" fmla="*/ 1090 w 1168"/>
                <a:gd name="T81" fmla="*/ 334 h 1169"/>
                <a:gd name="T82" fmla="*/ 82 w 1168"/>
                <a:gd name="T83" fmla="*/ 286 h 1169"/>
                <a:gd name="T84" fmla="*/ 116 w 1168"/>
                <a:gd name="T85" fmla="*/ 269 h 1169"/>
                <a:gd name="T86" fmla="*/ 1041 w 1168"/>
                <a:gd name="T87" fmla="*/ 254 h 1169"/>
                <a:gd name="T88" fmla="*/ 1037 w 1168"/>
                <a:gd name="T89" fmla="*/ 216 h 1169"/>
                <a:gd name="T90" fmla="*/ 1012 w 1168"/>
                <a:gd name="T91" fmla="*/ 217 h 1169"/>
                <a:gd name="T92" fmla="*/ 172 w 1168"/>
                <a:gd name="T93" fmla="*/ 171 h 1169"/>
                <a:gd name="T94" fmla="*/ 209 w 1168"/>
                <a:gd name="T95" fmla="*/ 163 h 1169"/>
                <a:gd name="T96" fmla="*/ 945 w 1168"/>
                <a:gd name="T97" fmla="*/ 151 h 1169"/>
                <a:gd name="T98" fmla="*/ 932 w 1168"/>
                <a:gd name="T99" fmla="*/ 115 h 1169"/>
                <a:gd name="T100" fmla="*/ 907 w 1168"/>
                <a:gd name="T101" fmla="*/ 122 h 1169"/>
                <a:gd name="T102" fmla="*/ 287 w 1168"/>
                <a:gd name="T103" fmla="*/ 81 h 1169"/>
                <a:gd name="T104" fmla="*/ 325 w 1168"/>
                <a:gd name="T105" fmla="*/ 83 h 1169"/>
                <a:gd name="T106" fmla="*/ 826 w 1168"/>
                <a:gd name="T107" fmla="*/ 75 h 1169"/>
                <a:gd name="T108" fmla="*/ 804 w 1168"/>
                <a:gd name="T109" fmla="*/ 43 h 1169"/>
                <a:gd name="T110" fmla="*/ 782 w 1168"/>
                <a:gd name="T111" fmla="*/ 56 h 1169"/>
                <a:gd name="T112" fmla="*/ 421 w 1168"/>
                <a:gd name="T113" fmla="*/ 23 h 1169"/>
                <a:gd name="T114" fmla="*/ 457 w 1168"/>
                <a:gd name="T115" fmla="*/ 35 h 1169"/>
                <a:gd name="T116" fmla="*/ 691 w 1168"/>
                <a:gd name="T117" fmla="*/ 31 h 1169"/>
                <a:gd name="T118" fmla="*/ 663 w 1168"/>
                <a:gd name="T119" fmla="*/ 6 h 1169"/>
                <a:gd name="T120" fmla="*/ 645 w 1168"/>
                <a:gd name="T121" fmla="*/ 24 h 1169"/>
                <a:gd name="T122" fmla="*/ 566 w 1168"/>
                <a:gd name="T123" fmla="*/ 1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68" h="1169">
                  <a:moveTo>
                    <a:pt x="590" y="1169"/>
                  </a:moveTo>
                  <a:cubicBezTo>
                    <a:pt x="590" y="1149"/>
                    <a:pt x="590" y="1149"/>
                    <a:pt x="590" y="1149"/>
                  </a:cubicBezTo>
                  <a:cubicBezTo>
                    <a:pt x="593" y="1149"/>
                    <a:pt x="595" y="1149"/>
                    <a:pt x="598" y="1148"/>
                  </a:cubicBezTo>
                  <a:cubicBezTo>
                    <a:pt x="598" y="1168"/>
                    <a:pt x="598" y="1168"/>
                    <a:pt x="598" y="1168"/>
                  </a:cubicBezTo>
                  <a:cubicBezTo>
                    <a:pt x="596" y="1169"/>
                    <a:pt x="593" y="1169"/>
                    <a:pt x="590" y="1169"/>
                  </a:cubicBezTo>
                  <a:moveTo>
                    <a:pt x="574" y="1169"/>
                  </a:moveTo>
                  <a:cubicBezTo>
                    <a:pt x="571" y="1168"/>
                    <a:pt x="568" y="1168"/>
                    <a:pt x="566" y="1168"/>
                  </a:cubicBezTo>
                  <a:cubicBezTo>
                    <a:pt x="566" y="1148"/>
                    <a:pt x="566" y="1148"/>
                    <a:pt x="566" y="1148"/>
                  </a:cubicBezTo>
                  <a:cubicBezTo>
                    <a:pt x="569" y="1148"/>
                    <a:pt x="572" y="1148"/>
                    <a:pt x="574" y="1149"/>
                  </a:cubicBezTo>
                  <a:cubicBezTo>
                    <a:pt x="574" y="1169"/>
                    <a:pt x="574" y="1169"/>
                    <a:pt x="574" y="1169"/>
                  </a:cubicBezTo>
                  <a:moveTo>
                    <a:pt x="615" y="1168"/>
                  </a:moveTo>
                  <a:cubicBezTo>
                    <a:pt x="613" y="1148"/>
                    <a:pt x="613" y="1148"/>
                    <a:pt x="613" y="1148"/>
                  </a:cubicBezTo>
                  <a:cubicBezTo>
                    <a:pt x="616" y="1148"/>
                    <a:pt x="619" y="1148"/>
                    <a:pt x="621" y="1147"/>
                  </a:cubicBezTo>
                  <a:cubicBezTo>
                    <a:pt x="623" y="1167"/>
                    <a:pt x="623" y="1167"/>
                    <a:pt x="623" y="1167"/>
                  </a:cubicBezTo>
                  <a:cubicBezTo>
                    <a:pt x="620" y="1168"/>
                    <a:pt x="617" y="1168"/>
                    <a:pt x="615" y="1168"/>
                  </a:cubicBezTo>
                  <a:moveTo>
                    <a:pt x="549" y="1168"/>
                  </a:moveTo>
                  <a:cubicBezTo>
                    <a:pt x="547" y="1167"/>
                    <a:pt x="544" y="1167"/>
                    <a:pt x="541" y="1167"/>
                  </a:cubicBezTo>
                  <a:cubicBezTo>
                    <a:pt x="543" y="1147"/>
                    <a:pt x="543" y="1147"/>
                    <a:pt x="543" y="1147"/>
                  </a:cubicBezTo>
                  <a:cubicBezTo>
                    <a:pt x="545" y="1147"/>
                    <a:pt x="548" y="1147"/>
                    <a:pt x="551" y="1148"/>
                  </a:cubicBezTo>
                  <a:cubicBezTo>
                    <a:pt x="549" y="1168"/>
                    <a:pt x="549" y="1168"/>
                    <a:pt x="549" y="1168"/>
                  </a:cubicBezTo>
                  <a:moveTo>
                    <a:pt x="639" y="1166"/>
                  </a:moveTo>
                  <a:cubicBezTo>
                    <a:pt x="637" y="1146"/>
                    <a:pt x="637" y="1146"/>
                    <a:pt x="637" y="1146"/>
                  </a:cubicBezTo>
                  <a:cubicBezTo>
                    <a:pt x="640" y="1146"/>
                    <a:pt x="642" y="1146"/>
                    <a:pt x="645" y="1145"/>
                  </a:cubicBezTo>
                  <a:cubicBezTo>
                    <a:pt x="647" y="1165"/>
                    <a:pt x="647" y="1165"/>
                    <a:pt x="647" y="1165"/>
                  </a:cubicBezTo>
                  <a:cubicBezTo>
                    <a:pt x="644" y="1166"/>
                    <a:pt x="642" y="1166"/>
                    <a:pt x="639" y="1166"/>
                  </a:cubicBezTo>
                  <a:moveTo>
                    <a:pt x="525" y="1166"/>
                  </a:moveTo>
                  <a:cubicBezTo>
                    <a:pt x="522" y="1165"/>
                    <a:pt x="520" y="1165"/>
                    <a:pt x="517" y="1165"/>
                  </a:cubicBezTo>
                  <a:cubicBezTo>
                    <a:pt x="519" y="1145"/>
                    <a:pt x="519" y="1145"/>
                    <a:pt x="519" y="1145"/>
                  </a:cubicBezTo>
                  <a:cubicBezTo>
                    <a:pt x="522" y="1145"/>
                    <a:pt x="525" y="1146"/>
                    <a:pt x="527" y="1146"/>
                  </a:cubicBezTo>
                  <a:cubicBezTo>
                    <a:pt x="525" y="1166"/>
                    <a:pt x="525" y="1166"/>
                    <a:pt x="525" y="1166"/>
                  </a:cubicBezTo>
                  <a:moveTo>
                    <a:pt x="663" y="1163"/>
                  </a:moveTo>
                  <a:cubicBezTo>
                    <a:pt x="660" y="1143"/>
                    <a:pt x="660" y="1143"/>
                    <a:pt x="660" y="1143"/>
                  </a:cubicBezTo>
                  <a:cubicBezTo>
                    <a:pt x="663" y="1143"/>
                    <a:pt x="666" y="1143"/>
                    <a:pt x="668" y="1142"/>
                  </a:cubicBezTo>
                  <a:cubicBezTo>
                    <a:pt x="671" y="1162"/>
                    <a:pt x="671" y="1162"/>
                    <a:pt x="671" y="1162"/>
                  </a:cubicBezTo>
                  <a:cubicBezTo>
                    <a:pt x="668" y="1163"/>
                    <a:pt x="666" y="1163"/>
                    <a:pt x="663" y="1163"/>
                  </a:cubicBezTo>
                  <a:moveTo>
                    <a:pt x="501" y="1163"/>
                  </a:moveTo>
                  <a:cubicBezTo>
                    <a:pt x="498" y="1162"/>
                    <a:pt x="496" y="1162"/>
                    <a:pt x="493" y="1162"/>
                  </a:cubicBezTo>
                  <a:cubicBezTo>
                    <a:pt x="496" y="1142"/>
                    <a:pt x="496" y="1142"/>
                    <a:pt x="496" y="1142"/>
                  </a:cubicBezTo>
                  <a:cubicBezTo>
                    <a:pt x="499" y="1142"/>
                    <a:pt x="501" y="1143"/>
                    <a:pt x="504" y="1143"/>
                  </a:cubicBezTo>
                  <a:cubicBezTo>
                    <a:pt x="501" y="1163"/>
                    <a:pt x="501" y="1163"/>
                    <a:pt x="501" y="1163"/>
                  </a:cubicBezTo>
                  <a:moveTo>
                    <a:pt x="687" y="1160"/>
                  </a:moveTo>
                  <a:cubicBezTo>
                    <a:pt x="684" y="1140"/>
                    <a:pt x="684" y="1140"/>
                    <a:pt x="684" y="1140"/>
                  </a:cubicBezTo>
                  <a:cubicBezTo>
                    <a:pt x="686" y="1139"/>
                    <a:pt x="689" y="1139"/>
                    <a:pt x="691" y="1138"/>
                  </a:cubicBezTo>
                  <a:cubicBezTo>
                    <a:pt x="695" y="1158"/>
                    <a:pt x="695" y="1158"/>
                    <a:pt x="695" y="1158"/>
                  </a:cubicBezTo>
                  <a:cubicBezTo>
                    <a:pt x="693" y="1159"/>
                    <a:pt x="690" y="1159"/>
                    <a:pt x="687" y="1160"/>
                  </a:cubicBezTo>
                  <a:moveTo>
                    <a:pt x="477" y="1159"/>
                  </a:moveTo>
                  <a:cubicBezTo>
                    <a:pt x="474" y="1158"/>
                    <a:pt x="471" y="1158"/>
                    <a:pt x="469" y="1157"/>
                  </a:cubicBezTo>
                  <a:cubicBezTo>
                    <a:pt x="473" y="1138"/>
                    <a:pt x="473" y="1138"/>
                    <a:pt x="473" y="1138"/>
                  </a:cubicBezTo>
                  <a:cubicBezTo>
                    <a:pt x="475" y="1138"/>
                    <a:pt x="478" y="1139"/>
                    <a:pt x="480" y="1139"/>
                  </a:cubicBezTo>
                  <a:cubicBezTo>
                    <a:pt x="477" y="1159"/>
                    <a:pt x="477" y="1159"/>
                    <a:pt x="477" y="1159"/>
                  </a:cubicBezTo>
                  <a:moveTo>
                    <a:pt x="711" y="1155"/>
                  </a:moveTo>
                  <a:cubicBezTo>
                    <a:pt x="707" y="1135"/>
                    <a:pt x="707" y="1135"/>
                    <a:pt x="707" y="1135"/>
                  </a:cubicBezTo>
                  <a:cubicBezTo>
                    <a:pt x="709" y="1135"/>
                    <a:pt x="712" y="1134"/>
                    <a:pt x="715" y="1133"/>
                  </a:cubicBezTo>
                  <a:cubicBezTo>
                    <a:pt x="719" y="1153"/>
                    <a:pt x="719" y="1153"/>
                    <a:pt x="719" y="1153"/>
                  </a:cubicBezTo>
                  <a:cubicBezTo>
                    <a:pt x="716" y="1154"/>
                    <a:pt x="714" y="1154"/>
                    <a:pt x="711" y="1155"/>
                  </a:cubicBezTo>
                  <a:moveTo>
                    <a:pt x="453" y="1154"/>
                  </a:moveTo>
                  <a:cubicBezTo>
                    <a:pt x="450" y="1153"/>
                    <a:pt x="448" y="1153"/>
                    <a:pt x="445" y="1152"/>
                  </a:cubicBezTo>
                  <a:cubicBezTo>
                    <a:pt x="450" y="1133"/>
                    <a:pt x="450" y="1133"/>
                    <a:pt x="450" y="1133"/>
                  </a:cubicBezTo>
                  <a:cubicBezTo>
                    <a:pt x="452" y="1133"/>
                    <a:pt x="455" y="1134"/>
                    <a:pt x="457" y="1134"/>
                  </a:cubicBezTo>
                  <a:cubicBezTo>
                    <a:pt x="453" y="1154"/>
                    <a:pt x="453" y="1154"/>
                    <a:pt x="453" y="1154"/>
                  </a:cubicBezTo>
                  <a:moveTo>
                    <a:pt x="735" y="1149"/>
                  </a:moveTo>
                  <a:cubicBezTo>
                    <a:pt x="730" y="1130"/>
                    <a:pt x="730" y="1130"/>
                    <a:pt x="730" y="1130"/>
                  </a:cubicBezTo>
                  <a:cubicBezTo>
                    <a:pt x="732" y="1129"/>
                    <a:pt x="735" y="1128"/>
                    <a:pt x="737" y="1128"/>
                  </a:cubicBezTo>
                  <a:cubicBezTo>
                    <a:pt x="743" y="1147"/>
                    <a:pt x="743" y="1147"/>
                    <a:pt x="743" y="1147"/>
                  </a:cubicBezTo>
                  <a:cubicBezTo>
                    <a:pt x="740" y="1148"/>
                    <a:pt x="738" y="1148"/>
                    <a:pt x="735" y="1149"/>
                  </a:cubicBezTo>
                  <a:moveTo>
                    <a:pt x="429" y="1148"/>
                  </a:moveTo>
                  <a:cubicBezTo>
                    <a:pt x="427" y="1147"/>
                    <a:pt x="424" y="1146"/>
                    <a:pt x="421" y="1146"/>
                  </a:cubicBezTo>
                  <a:cubicBezTo>
                    <a:pt x="427" y="1126"/>
                    <a:pt x="427" y="1126"/>
                    <a:pt x="427" y="1126"/>
                  </a:cubicBezTo>
                  <a:cubicBezTo>
                    <a:pt x="429" y="1127"/>
                    <a:pt x="432" y="1128"/>
                    <a:pt x="435" y="1129"/>
                  </a:cubicBezTo>
                  <a:cubicBezTo>
                    <a:pt x="429" y="1148"/>
                    <a:pt x="429" y="1148"/>
                    <a:pt x="429" y="1148"/>
                  </a:cubicBezTo>
                  <a:moveTo>
                    <a:pt x="758" y="1142"/>
                  </a:moveTo>
                  <a:cubicBezTo>
                    <a:pt x="752" y="1123"/>
                    <a:pt x="752" y="1123"/>
                    <a:pt x="752" y="1123"/>
                  </a:cubicBezTo>
                  <a:cubicBezTo>
                    <a:pt x="755" y="1122"/>
                    <a:pt x="757" y="1121"/>
                    <a:pt x="760" y="1121"/>
                  </a:cubicBezTo>
                  <a:cubicBezTo>
                    <a:pt x="766" y="1140"/>
                    <a:pt x="766" y="1140"/>
                    <a:pt x="766" y="1140"/>
                  </a:cubicBezTo>
                  <a:cubicBezTo>
                    <a:pt x="764" y="1141"/>
                    <a:pt x="761" y="1141"/>
                    <a:pt x="758" y="1142"/>
                  </a:cubicBezTo>
                  <a:moveTo>
                    <a:pt x="406" y="1141"/>
                  </a:moveTo>
                  <a:cubicBezTo>
                    <a:pt x="403" y="1140"/>
                    <a:pt x="401" y="1139"/>
                    <a:pt x="398" y="1138"/>
                  </a:cubicBezTo>
                  <a:cubicBezTo>
                    <a:pt x="404" y="1119"/>
                    <a:pt x="404" y="1119"/>
                    <a:pt x="404" y="1119"/>
                  </a:cubicBezTo>
                  <a:cubicBezTo>
                    <a:pt x="407" y="1120"/>
                    <a:pt x="409" y="1121"/>
                    <a:pt x="412" y="1122"/>
                  </a:cubicBezTo>
                  <a:cubicBezTo>
                    <a:pt x="406" y="1141"/>
                    <a:pt x="406" y="1141"/>
                    <a:pt x="406" y="1141"/>
                  </a:cubicBezTo>
                  <a:moveTo>
                    <a:pt x="781" y="1134"/>
                  </a:moveTo>
                  <a:cubicBezTo>
                    <a:pt x="775" y="1116"/>
                    <a:pt x="775" y="1116"/>
                    <a:pt x="775" y="1116"/>
                  </a:cubicBezTo>
                  <a:cubicBezTo>
                    <a:pt x="777" y="1115"/>
                    <a:pt x="780" y="1114"/>
                    <a:pt x="782" y="1113"/>
                  </a:cubicBezTo>
                  <a:cubicBezTo>
                    <a:pt x="789" y="1132"/>
                    <a:pt x="789" y="1132"/>
                    <a:pt x="789" y="1132"/>
                  </a:cubicBezTo>
                  <a:cubicBezTo>
                    <a:pt x="787" y="1133"/>
                    <a:pt x="784" y="1133"/>
                    <a:pt x="781" y="1134"/>
                  </a:cubicBezTo>
                  <a:moveTo>
                    <a:pt x="383" y="1133"/>
                  </a:moveTo>
                  <a:cubicBezTo>
                    <a:pt x="380" y="1132"/>
                    <a:pt x="378" y="1131"/>
                    <a:pt x="375" y="1130"/>
                  </a:cubicBezTo>
                  <a:cubicBezTo>
                    <a:pt x="382" y="1111"/>
                    <a:pt x="382" y="1111"/>
                    <a:pt x="382" y="1111"/>
                  </a:cubicBezTo>
                  <a:cubicBezTo>
                    <a:pt x="385" y="1112"/>
                    <a:pt x="387" y="1113"/>
                    <a:pt x="390" y="1114"/>
                  </a:cubicBezTo>
                  <a:cubicBezTo>
                    <a:pt x="383" y="1133"/>
                    <a:pt x="383" y="1133"/>
                    <a:pt x="383" y="1133"/>
                  </a:cubicBezTo>
                  <a:moveTo>
                    <a:pt x="804" y="1126"/>
                  </a:moveTo>
                  <a:cubicBezTo>
                    <a:pt x="797" y="1107"/>
                    <a:pt x="797" y="1107"/>
                    <a:pt x="797" y="1107"/>
                  </a:cubicBezTo>
                  <a:cubicBezTo>
                    <a:pt x="799" y="1106"/>
                    <a:pt x="802" y="1105"/>
                    <a:pt x="804" y="1104"/>
                  </a:cubicBezTo>
                  <a:cubicBezTo>
                    <a:pt x="812" y="1123"/>
                    <a:pt x="812" y="1123"/>
                    <a:pt x="812" y="1123"/>
                  </a:cubicBezTo>
                  <a:cubicBezTo>
                    <a:pt x="809" y="1124"/>
                    <a:pt x="807" y="1125"/>
                    <a:pt x="804" y="1126"/>
                  </a:cubicBezTo>
                  <a:moveTo>
                    <a:pt x="360" y="1124"/>
                  </a:moveTo>
                  <a:cubicBezTo>
                    <a:pt x="357" y="1123"/>
                    <a:pt x="355" y="1122"/>
                    <a:pt x="352" y="1121"/>
                  </a:cubicBezTo>
                  <a:cubicBezTo>
                    <a:pt x="360" y="1102"/>
                    <a:pt x="360" y="1102"/>
                    <a:pt x="360" y="1102"/>
                  </a:cubicBezTo>
                  <a:cubicBezTo>
                    <a:pt x="363" y="1104"/>
                    <a:pt x="365" y="1105"/>
                    <a:pt x="368" y="1106"/>
                  </a:cubicBezTo>
                  <a:cubicBezTo>
                    <a:pt x="360" y="1124"/>
                    <a:pt x="360" y="1124"/>
                    <a:pt x="360" y="1124"/>
                  </a:cubicBezTo>
                  <a:moveTo>
                    <a:pt x="827" y="1116"/>
                  </a:moveTo>
                  <a:cubicBezTo>
                    <a:pt x="818" y="1098"/>
                    <a:pt x="818" y="1098"/>
                    <a:pt x="818" y="1098"/>
                  </a:cubicBezTo>
                  <a:cubicBezTo>
                    <a:pt x="821" y="1097"/>
                    <a:pt x="823" y="1096"/>
                    <a:pt x="825" y="1095"/>
                  </a:cubicBezTo>
                  <a:cubicBezTo>
                    <a:pt x="834" y="1113"/>
                    <a:pt x="834" y="1113"/>
                    <a:pt x="834" y="1113"/>
                  </a:cubicBezTo>
                  <a:cubicBezTo>
                    <a:pt x="832" y="1114"/>
                    <a:pt x="829" y="1115"/>
                    <a:pt x="827" y="1116"/>
                  </a:cubicBezTo>
                  <a:moveTo>
                    <a:pt x="337" y="1114"/>
                  </a:moveTo>
                  <a:cubicBezTo>
                    <a:pt x="335" y="1113"/>
                    <a:pt x="333" y="1112"/>
                    <a:pt x="330" y="1111"/>
                  </a:cubicBezTo>
                  <a:cubicBezTo>
                    <a:pt x="339" y="1093"/>
                    <a:pt x="339" y="1093"/>
                    <a:pt x="339" y="1093"/>
                  </a:cubicBezTo>
                  <a:cubicBezTo>
                    <a:pt x="341" y="1094"/>
                    <a:pt x="344" y="1095"/>
                    <a:pt x="346" y="1096"/>
                  </a:cubicBezTo>
                  <a:cubicBezTo>
                    <a:pt x="337" y="1114"/>
                    <a:pt x="337" y="1114"/>
                    <a:pt x="337" y="1114"/>
                  </a:cubicBezTo>
                  <a:moveTo>
                    <a:pt x="849" y="1105"/>
                  </a:moveTo>
                  <a:cubicBezTo>
                    <a:pt x="839" y="1088"/>
                    <a:pt x="839" y="1088"/>
                    <a:pt x="839" y="1088"/>
                  </a:cubicBezTo>
                  <a:cubicBezTo>
                    <a:pt x="842" y="1086"/>
                    <a:pt x="844" y="1085"/>
                    <a:pt x="846" y="1084"/>
                  </a:cubicBezTo>
                  <a:cubicBezTo>
                    <a:pt x="856" y="1102"/>
                    <a:pt x="856" y="1102"/>
                    <a:pt x="856" y="1102"/>
                  </a:cubicBezTo>
                  <a:cubicBezTo>
                    <a:pt x="853" y="1103"/>
                    <a:pt x="851" y="1104"/>
                    <a:pt x="849" y="1105"/>
                  </a:cubicBezTo>
                  <a:moveTo>
                    <a:pt x="316" y="1103"/>
                  </a:moveTo>
                  <a:cubicBezTo>
                    <a:pt x="313" y="1102"/>
                    <a:pt x="311" y="1101"/>
                    <a:pt x="308" y="1100"/>
                  </a:cubicBezTo>
                  <a:cubicBezTo>
                    <a:pt x="318" y="1082"/>
                    <a:pt x="318" y="1082"/>
                    <a:pt x="318" y="1082"/>
                  </a:cubicBezTo>
                  <a:cubicBezTo>
                    <a:pt x="320" y="1083"/>
                    <a:pt x="322" y="1084"/>
                    <a:pt x="325" y="1086"/>
                  </a:cubicBezTo>
                  <a:cubicBezTo>
                    <a:pt x="316" y="1103"/>
                    <a:pt x="316" y="1103"/>
                    <a:pt x="316" y="1103"/>
                  </a:cubicBezTo>
                  <a:moveTo>
                    <a:pt x="870" y="1094"/>
                  </a:moveTo>
                  <a:cubicBezTo>
                    <a:pt x="860" y="1076"/>
                    <a:pt x="860" y="1076"/>
                    <a:pt x="860" y="1076"/>
                  </a:cubicBezTo>
                  <a:cubicBezTo>
                    <a:pt x="862" y="1075"/>
                    <a:pt x="865" y="1074"/>
                    <a:pt x="867" y="1073"/>
                  </a:cubicBezTo>
                  <a:cubicBezTo>
                    <a:pt x="877" y="1090"/>
                    <a:pt x="877" y="1090"/>
                    <a:pt x="877" y="1090"/>
                  </a:cubicBezTo>
                  <a:cubicBezTo>
                    <a:pt x="875" y="1091"/>
                    <a:pt x="872" y="1093"/>
                    <a:pt x="870" y="1094"/>
                  </a:cubicBezTo>
                  <a:moveTo>
                    <a:pt x="294" y="1092"/>
                  </a:moveTo>
                  <a:cubicBezTo>
                    <a:pt x="292" y="1090"/>
                    <a:pt x="289" y="1089"/>
                    <a:pt x="287" y="1088"/>
                  </a:cubicBezTo>
                  <a:cubicBezTo>
                    <a:pt x="297" y="1070"/>
                    <a:pt x="297" y="1070"/>
                    <a:pt x="297" y="1070"/>
                  </a:cubicBezTo>
                  <a:cubicBezTo>
                    <a:pt x="299" y="1072"/>
                    <a:pt x="302" y="1073"/>
                    <a:pt x="304" y="1074"/>
                  </a:cubicBezTo>
                  <a:cubicBezTo>
                    <a:pt x="294" y="1092"/>
                    <a:pt x="294" y="1092"/>
                    <a:pt x="294" y="1092"/>
                  </a:cubicBezTo>
                  <a:moveTo>
                    <a:pt x="891" y="1082"/>
                  </a:moveTo>
                  <a:cubicBezTo>
                    <a:pt x="880" y="1065"/>
                    <a:pt x="880" y="1065"/>
                    <a:pt x="880" y="1065"/>
                  </a:cubicBezTo>
                  <a:cubicBezTo>
                    <a:pt x="883" y="1063"/>
                    <a:pt x="885" y="1062"/>
                    <a:pt x="887" y="1060"/>
                  </a:cubicBezTo>
                  <a:cubicBezTo>
                    <a:pt x="898" y="1077"/>
                    <a:pt x="898" y="1077"/>
                    <a:pt x="898" y="1077"/>
                  </a:cubicBezTo>
                  <a:cubicBezTo>
                    <a:pt x="896" y="1079"/>
                    <a:pt x="893" y="1080"/>
                    <a:pt x="891" y="1082"/>
                  </a:cubicBezTo>
                  <a:moveTo>
                    <a:pt x="273" y="1079"/>
                  </a:moveTo>
                  <a:cubicBezTo>
                    <a:pt x="271" y="1078"/>
                    <a:pt x="268" y="1076"/>
                    <a:pt x="266" y="1075"/>
                  </a:cubicBezTo>
                  <a:cubicBezTo>
                    <a:pt x="277" y="1058"/>
                    <a:pt x="277" y="1058"/>
                    <a:pt x="277" y="1058"/>
                  </a:cubicBezTo>
                  <a:cubicBezTo>
                    <a:pt x="279" y="1059"/>
                    <a:pt x="282" y="1061"/>
                    <a:pt x="284" y="1062"/>
                  </a:cubicBezTo>
                  <a:cubicBezTo>
                    <a:pt x="273" y="1079"/>
                    <a:pt x="273" y="1079"/>
                    <a:pt x="273" y="1079"/>
                  </a:cubicBezTo>
                  <a:moveTo>
                    <a:pt x="911" y="1068"/>
                  </a:moveTo>
                  <a:cubicBezTo>
                    <a:pt x="900" y="1052"/>
                    <a:pt x="900" y="1052"/>
                    <a:pt x="900" y="1052"/>
                  </a:cubicBezTo>
                  <a:cubicBezTo>
                    <a:pt x="902" y="1050"/>
                    <a:pt x="905" y="1049"/>
                    <a:pt x="907" y="1047"/>
                  </a:cubicBezTo>
                  <a:cubicBezTo>
                    <a:pt x="918" y="1064"/>
                    <a:pt x="918" y="1064"/>
                    <a:pt x="918" y="1064"/>
                  </a:cubicBezTo>
                  <a:cubicBezTo>
                    <a:pt x="916" y="1065"/>
                    <a:pt x="914" y="1067"/>
                    <a:pt x="911" y="1068"/>
                  </a:cubicBezTo>
                  <a:moveTo>
                    <a:pt x="253" y="1066"/>
                  </a:moveTo>
                  <a:cubicBezTo>
                    <a:pt x="250" y="1064"/>
                    <a:pt x="248" y="1062"/>
                    <a:pt x="246" y="1061"/>
                  </a:cubicBezTo>
                  <a:cubicBezTo>
                    <a:pt x="258" y="1045"/>
                    <a:pt x="258" y="1045"/>
                    <a:pt x="258" y="1045"/>
                  </a:cubicBezTo>
                  <a:cubicBezTo>
                    <a:pt x="260" y="1046"/>
                    <a:pt x="262" y="1048"/>
                    <a:pt x="264" y="1049"/>
                  </a:cubicBezTo>
                  <a:cubicBezTo>
                    <a:pt x="253" y="1066"/>
                    <a:pt x="253" y="1066"/>
                    <a:pt x="253" y="1066"/>
                  </a:cubicBezTo>
                  <a:moveTo>
                    <a:pt x="931" y="1054"/>
                  </a:moveTo>
                  <a:cubicBezTo>
                    <a:pt x="919" y="1038"/>
                    <a:pt x="919" y="1038"/>
                    <a:pt x="919" y="1038"/>
                  </a:cubicBezTo>
                  <a:cubicBezTo>
                    <a:pt x="922" y="1037"/>
                    <a:pt x="924" y="1035"/>
                    <a:pt x="926" y="1033"/>
                  </a:cubicBezTo>
                  <a:cubicBezTo>
                    <a:pt x="938" y="1049"/>
                    <a:pt x="938" y="1049"/>
                    <a:pt x="938" y="1049"/>
                  </a:cubicBezTo>
                  <a:cubicBezTo>
                    <a:pt x="936" y="1051"/>
                    <a:pt x="934" y="1053"/>
                    <a:pt x="931" y="1054"/>
                  </a:cubicBezTo>
                  <a:moveTo>
                    <a:pt x="233" y="1051"/>
                  </a:moveTo>
                  <a:cubicBezTo>
                    <a:pt x="231" y="1050"/>
                    <a:pt x="229" y="1048"/>
                    <a:pt x="226" y="1046"/>
                  </a:cubicBezTo>
                  <a:cubicBezTo>
                    <a:pt x="239" y="1031"/>
                    <a:pt x="239" y="1031"/>
                    <a:pt x="239" y="1031"/>
                  </a:cubicBezTo>
                  <a:cubicBezTo>
                    <a:pt x="241" y="1032"/>
                    <a:pt x="243" y="1034"/>
                    <a:pt x="245" y="1035"/>
                  </a:cubicBezTo>
                  <a:cubicBezTo>
                    <a:pt x="233" y="1051"/>
                    <a:pt x="233" y="1051"/>
                    <a:pt x="233" y="1051"/>
                  </a:cubicBezTo>
                  <a:moveTo>
                    <a:pt x="951" y="1039"/>
                  </a:moveTo>
                  <a:cubicBezTo>
                    <a:pt x="938" y="1024"/>
                    <a:pt x="938" y="1024"/>
                    <a:pt x="938" y="1024"/>
                  </a:cubicBezTo>
                  <a:cubicBezTo>
                    <a:pt x="940" y="1022"/>
                    <a:pt x="942" y="1020"/>
                    <a:pt x="944" y="1019"/>
                  </a:cubicBezTo>
                  <a:cubicBezTo>
                    <a:pt x="957" y="1034"/>
                    <a:pt x="957" y="1034"/>
                    <a:pt x="957" y="1034"/>
                  </a:cubicBezTo>
                  <a:cubicBezTo>
                    <a:pt x="955" y="1036"/>
                    <a:pt x="953" y="1038"/>
                    <a:pt x="951" y="1039"/>
                  </a:cubicBezTo>
                  <a:moveTo>
                    <a:pt x="214" y="1036"/>
                  </a:moveTo>
                  <a:cubicBezTo>
                    <a:pt x="212" y="1034"/>
                    <a:pt x="209" y="1033"/>
                    <a:pt x="207" y="1031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2" y="1017"/>
                    <a:pt x="224" y="1019"/>
                    <a:pt x="226" y="1021"/>
                  </a:cubicBezTo>
                  <a:cubicBezTo>
                    <a:pt x="214" y="1036"/>
                    <a:pt x="214" y="1036"/>
                    <a:pt x="214" y="1036"/>
                  </a:cubicBezTo>
                  <a:moveTo>
                    <a:pt x="969" y="1024"/>
                  </a:moveTo>
                  <a:cubicBezTo>
                    <a:pt x="956" y="1009"/>
                    <a:pt x="956" y="1009"/>
                    <a:pt x="956" y="1009"/>
                  </a:cubicBezTo>
                  <a:cubicBezTo>
                    <a:pt x="958" y="1007"/>
                    <a:pt x="960" y="1005"/>
                    <a:pt x="962" y="1003"/>
                  </a:cubicBezTo>
                  <a:cubicBezTo>
                    <a:pt x="975" y="1018"/>
                    <a:pt x="975" y="1018"/>
                    <a:pt x="975" y="1018"/>
                  </a:cubicBezTo>
                  <a:cubicBezTo>
                    <a:pt x="973" y="1020"/>
                    <a:pt x="971" y="1022"/>
                    <a:pt x="969" y="1024"/>
                  </a:cubicBezTo>
                  <a:moveTo>
                    <a:pt x="195" y="1020"/>
                  </a:moveTo>
                  <a:cubicBezTo>
                    <a:pt x="193" y="1018"/>
                    <a:pt x="191" y="1017"/>
                    <a:pt x="189" y="1015"/>
                  </a:cubicBezTo>
                  <a:cubicBezTo>
                    <a:pt x="203" y="1000"/>
                    <a:pt x="203" y="1000"/>
                    <a:pt x="203" y="1000"/>
                  </a:cubicBezTo>
                  <a:cubicBezTo>
                    <a:pt x="205" y="1002"/>
                    <a:pt x="206" y="1004"/>
                    <a:pt x="208" y="1005"/>
                  </a:cubicBezTo>
                  <a:cubicBezTo>
                    <a:pt x="195" y="1020"/>
                    <a:pt x="195" y="1020"/>
                    <a:pt x="195" y="1020"/>
                  </a:cubicBezTo>
                  <a:moveTo>
                    <a:pt x="987" y="1007"/>
                  </a:moveTo>
                  <a:cubicBezTo>
                    <a:pt x="973" y="993"/>
                    <a:pt x="973" y="993"/>
                    <a:pt x="973" y="993"/>
                  </a:cubicBezTo>
                  <a:cubicBezTo>
                    <a:pt x="975" y="991"/>
                    <a:pt x="977" y="989"/>
                    <a:pt x="979" y="987"/>
                  </a:cubicBezTo>
                  <a:cubicBezTo>
                    <a:pt x="993" y="1001"/>
                    <a:pt x="993" y="1001"/>
                    <a:pt x="993" y="1001"/>
                  </a:cubicBezTo>
                  <a:cubicBezTo>
                    <a:pt x="991" y="1003"/>
                    <a:pt x="989" y="1005"/>
                    <a:pt x="987" y="1007"/>
                  </a:cubicBezTo>
                  <a:moveTo>
                    <a:pt x="177" y="1004"/>
                  </a:moveTo>
                  <a:cubicBezTo>
                    <a:pt x="175" y="1002"/>
                    <a:pt x="173" y="1000"/>
                    <a:pt x="171" y="998"/>
                  </a:cubicBezTo>
                  <a:cubicBezTo>
                    <a:pt x="186" y="984"/>
                    <a:pt x="186" y="984"/>
                    <a:pt x="186" y="984"/>
                  </a:cubicBezTo>
                  <a:cubicBezTo>
                    <a:pt x="187" y="986"/>
                    <a:pt x="189" y="987"/>
                    <a:pt x="191" y="989"/>
                  </a:cubicBezTo>
                  <a:cubicBezTo>
                    <a:pt x="177" y="1004"/>
                    <a:pt x="177" y="1004"/>
                    <a:pt x="177" y="1004"/>
                  </a:cubicBezTo>
                  <a:moveTo>
                    <a:pt x="1005" y="990"/>
                  </a:moveTo>
                  <a:cubicBezTo>
                    <a:pt x="990" y="976"/>
                    <a:pt x="990" y="976"/>
                    <a:pt x="990" y="976"/>
                  </a:cubicBezTo>
                  <a:cubicBezTo>
                    <a:pt x="992" y="974"/>
                    <a:pt x="994" y="972"/>
                    <a:pt x="996" y="970"/>
                  </a:cubicBezTo>
                  <a:cubicBezTo>
                    <a:pt x="1010" y="984"/>
                    <a:pt x="1010" y="984"/>
                    <a:pt x="1010" y="984"/>
                  </a:cubicBezTo>
                  <a:cubicBezTo>
                    <a:pt x="1008" y="986"/>
                    <a:pt x="1006" y="988"/>
                    <a:pt x="1005" y="990"/>
                  </a:cubicBezTo>
                  <a:moveTo>
                    <a:pt x="160" y="986"/>
                  </a:moveTo>
                  <a:cubicBezTo>
                    <a:pt x="158" y="984"/>
                    <a:pt x="156" y="982"/>
                    <a:pt x="155" y="980"/>
                  </a:cubicBezTo>
                  <a:cubicBezTo>
                    <a:pt x="169" y="967"/>
                    <a:pt x="169" y="967"/>
                    <a:pt x="169" y="967"/>
                  </a:cubicBezTo>
                  <a:cubicBezTo>
                    <a:pt x="171" y="969"/>
                    <a:pt x="173" y="971"/>
                    <a:pt x="175" y="973"/>
                  </a:cubicBezTo>
                  <a:cubicBezTo>
                    <a:pt x="160" y="986"/>
                    <a:pt x="160" y="986"/>
                    <a:pt x="160" y="986"/>
                  </a:cubicBezTo>
                  <a:moveTo>
                    <a:pt x="1021" y="972"/>
                  </a:moveTo>
                  <a:cubicBezTo>
                    <a:pt x="1006" y="959"/>
                    <a:pt x="1006" y="959"/>
                    <a:pt x="1006" y="959"/>
                  </a:cubicBezTo>
                  <a:cubicBezTo>
                    <a:pt x="1008" y="957"/>
                    <a:pt x="1010" y="955"/>
                    <a:pt x="1011" y="953"/>
                  </a:cubicBezTo>
                  <a:cubicBezTo>
                    <a:pt x="1026" y="966"/>
                    <a:pt x="1026" y="966"/>
                    <a:pt x="1026" y="966"/>
                  </a:cubicBezTo>
                  <a:cubicBezTo>
                    <a:pt x="1025" y="968"/>
                    <a:pt x="1023" y="970"/>
                    <a:pt x="1021" y="972"/>
                  </a:cubicBezTo>
                  <a:moveTo>
                    <a:pt x="144" y="968"/>
                  </a:moveTo>
                  <a:cubicBezTo>
                    <a:pt x="142" y="966"/>
                    <a:pt x="140" y="964"/>
                    <a:pt x="138" y="962"/>
                  </a:cubicBezTo>
                  <a:cubicBezTo>
                    <a:pt x="154" y="949"/>
                    <a:pt x="154" y="949"/>
                    <a:pt x="154" y="949"/>
                  </a:cubicBezTo>
                  <a:cubicBezTo>
                    <a:pt x="155" y="951"/>
                    <a:pt x="157" y="953"/>
                    <a:pt x="159" y="955"/>
                  </a:cubicBezTo>
                  <a:cubicBezTo>
                    <a:pt x="144" y="968"/>
                    <a:pt x="144" y="968"/>
                    <a:pt x="144" y="968"/>
                  </a:cubicBezTo>
                  <a:moveTo>
                    <a:pt x="1037" y="953"/>
                  </a:moveTo>
                  <a:cubicBezTo>
                    <a:pt x="1021" y="941"/>
                    <a:pt x="1021" y="941"/>
                    <a:pt x="1021" y="941"/>
                  </a:cubicBezTo>
                  <a:cubicBezTo>
                    <a:pt x="1023" y="939"/>
                    <a:pt x="1025" y="937"/>
                    <a:pt x="1026" y="935"/>
                  </a:cubicBezTo>
                  <a:cubicBezTo>
                    <a:pt x="1042" y="947"/>
                    <a:pt x="1042" y="947"/>
                    <a:pt x="1042" y="947"/>
                  </a:cubicBezTo>
                  <a:cubicBezTo>
                    <a:pt x="1040" y="949"/>
                    <a:pt x="1039" y="951"/>
                    <a:pt x="1037" y="953"/>
                  </a:cubicBezTo>
                  <a:moveTo>
                    <a:pt x="128" y="950"/>
                  </a:moveTo>
                  <a:cubicBezTo>
                    <a:pt x="126" y="947"/>
                    <a:pt x="125" y="945"/>
                    <a:pt x="123" y="943"/>
                  </a:cubicBezTo>
                  <a:cubicBezTo>
                    <a:pt x="139" y="931"/>
                    <a:pt x="139" y="931"/>
                    <a:pt x="139" y="931"/>
                  </a:cubicBezTo>
                  <a:cubicBezTo>
                    <a:pt x="140" y="933"/>
                    <a:pt x="142" y="935"/>
                    <a:pt x="144" y="937"/>
                  </a:cubicBezTo>
                  <a:cubicBezTo>
                    <a:pt x="128" y="950"/>
                    <a:pt x="128" y="950"/>
                    <a:pt x="128" y="950"/>
                  </a:cubicBezTo>
                  <a:moveTo>
                    <a:pt x="1052" y="934"/>
                  </a:moveTo>
                  <a:cubicBezTo>
                    <a:pt x="1036" y="922"/>
                    <a:pt x="1036" y="922"/>
                    <a:pt x="1036" y="922"/>
                  </a:cubicBezTo>
                  <a:cubicBezTo>
                    <a:pt x="1038" y="920"/>
                    <a:pt x="1039" y="918"/>
                    <a:pt x="1041" y="916"/>
                  </a:cubicBezTo>
                  <a:cubicBezTo>
                    <a:pt x="1057" y="928"/>
                    <a:pt x="1057" y="928"/>
                    <a:pt x="1057" y="928"/>
                  </a:cubicBezTo>
                  <a:cubicBezTo>
                    <a:pt x="1055" y="930"/>
                    <a:pt x="1054" y="932"/>
                    <a:pt x="1052" y="934"/>
                  </a:cubicBezTo>
                  <a:moveTo>
                    <a:pt x="113" y="930"/>
                  </a:moveTo>
                  <a:cubicBezTo>
                    <a:pt x="112" y="928"/>
                    <a:pt x="110" y="926"/>
                    <a:pt x="108" y="924"/>
                  </a:cubicBezTo>
                  <a:cubicBezTo>
                    <a:pt x="125" y="912"/>
                    <a:pt x="125" y="912"/>
                    <a:pt x="125" y="912"/>
                  </a:cubicBezTo>
                  <a:cubicBezTo>
                    <a:pt x="126" y="914"/>
                    <a:pt x="128" y="916"/>
                    <a:pt x="129" y="918"/>
                  </a:cubicBezTo>
                  <a:cubicBezTo>
                    <a:pt x="113" y="930"/>
                    <a:pt x="113" y="930"/>
                    <a:pt x="113" y="930"/>
                  </a:cubicBezTo>
                  <a:moveTo>
                    <a:pt x="1066" y="914"/>
                  </a:moveTo>
                  <a:cubicBezTo>
                    <a:pt x="1050" y="903"/>
                    <a:pt x="1050" y="903"/>
                    <a:pt x="1050" y="903"/>
                  </a:cubicBezTo>
                  <a:cubicBezTo>
                    <a:pt x="1051" y="901"/>
                    <a:pt x="1053" y="899"/>
                    <a:pt x="1054" y="896"/>
                  </a:cubicBezTo>
                  <a:cubicBezTo>
                    <a:pt x="1071" y="907"/>
                    <a:pt x="1071" y="907"/>
                    <a:pt x="1071" y="907"/>
                  </a:cubicBezTo>
                  <a:cubicBezTo>
                    <a:pt x="1069" y="910"/>
                    <a:pt x="1068" y="912"/>
                    <a:pt x="1066" y="914"/>
                  </a:cubicBezTo>
                  <a:moveTo>
                    <a:pt x="99" y="910"/>
                  </a:moveTo>
                  <a:cubicBezTo>
                    <a:pt x="98" y="908"/>
                    <a:pt x="96" y="906"/>
                    <a:pt x="95" y="904"/>
                  </a:cubicBezTo>
                  <a:cubicBezTo>
                    <a:pt x="111" y="893"/>
                    <a:pt x="111" y="893"/>
                    <a:pt x="111" y="893"/>
                  </a:cubicBezTo>
                  <a:cubicBezTo>
                    <a:pt x="113" y="895"/>
                    <a:pt x="114" y="897"/>
                    <a:pt x="116" y="899"/>
                  </a:cubicBezTo>
                  <a:cubicBezTo>
                    <a:pt x="99" y="910"/>
                    <a:pt x="99" y="910"/>
                    <a:pt x="99" y="910"/>
                  </a:cubicBezTo>
                  <a:moveTo>
                    <a:pt x="1080" y="894"/>
                  </a:moveTo>
                  <a:cubicBezTo>
                    <a:pt x="1063" y="883"/>
                    <a:pt x="1063" y="883"/>
                    <a:pt x="1063" y="883"/>
                  </a:cubicBezTo>
                  <a:cubicBezTo>
                    <a:pt x="1064" y="881"/>
                    <a:pt x="1065" y="879"/>
                    <a:pt x="1067" y="876"/>
                  </a:cubicBezTo>
                  <a:cubicBezTo>
                    <a:pt x="1084" y="887"/>
                    <a:pt x="1084" y="887"/>
                    <a:pt x="1084" y="887"/>
                  </a:cubicBezTo>
                  <a:cubicBezTo>
                    <a:pt x="1082" y="889"/>
                    <a:pt x="1081" y="891"/>
                    <a:pt x="1080" y="894"/>
                  </a:cubicBezTo>
                  <a:moveTo>
                    <a:pt x="86" y="890"/>
                  </a:moveTo>
                  <a:cubicBezTo>
                    <a:pt x="85" y="887"/>
                    <a:pt x="83" y="885"/>
                    <a:pt x="82" y="883"/>
                  </a:cubicBezTo>
                  <a:cubicBezTo>
                    <a:pt x="99" y="873"/>
                    <a:pt x="99" y="873"/>
                    <a:pt x="99" y="873"/>
                  </a:cubicBezTo>
                  <a:cubicBezTo>
                    <a:pt x="100" y="875"/>
                    <a:pt x="102" y="877"/>
                    <a:pt x="103" y="879"/>
                  </a:cubicBezTo>
                  <a:cubicBezTo>
                    <a:pt x="86" y="890"/>
                    <a:pt x="86" y="890"/>
                    <a:pt x="86" y="890"/>
                  </a:cubicBezTo>
                  <a:moveTo>
                    <a:pt x="1092" y="873"/>
                  </a:moveTo>
                  <a:cubicBezTo>
                    <a:pt x="1075" y="863"/>
                    <a:pt x="1075" y="863"/>
                    <a:pt x="1075" y="863"/>
                  </a:cubicBezTo>
                  <a:cubicBezTo>
                    <a:pt x="1076" y="861"/>
                    <a:pt x="1077" y="858"/>
                    <a:pt x="1079" y="856"/>
                  </a:cubicBezTo>
                  <a:cubicBezTo>
                    <a:pt x="1096" y="866"/>
                    <a:pt x="1096" y="866"/>
                    <a:pt x="1096" y="866"/>
                  </a:cubicBezTo>
                  <a:cubicBezTo>
                    <a:pt x="1095" y="868"/>
                    <a:pt x="1093" y="870"/>
                    <a:pt x="1092" y="873"/>
                  </a:cubicBezTo>
                  <a:moveTo>
                    <a:pt x="74" y="869"/>
                  </a:moveTo>
                  <a:cubicBezTo>
                    <a:pt x="72" y="866"/>
                    <a:pt x="71" y="864"/>
                    <a:pt x="70" y="862"/>
                  </a:cubicBezTo>
                  <a:cubicBezTo>
                    <a:pt x="87" y="852"/>
                    <a:pt x="87" y="852"/>
                    <a:pt x="87" y="852"/>
                  </a:cubicBezTo>
                  <a:cubicBezTo>
                    <a:pt x="89" y="854"/>
                    <a:pt x="90" y="857"/>
                    <a:pt x="91" y="859"/>
                  </a:cubicBezTo>
                  <a:cubicBezTo>
                    <a:pt x="74" y="869"/>
                    <a:pt x="74" y="869"/>
                    <a:pt x="74" y="869"/>
                  </a:cubicBezTo>
                  <a:moveTo>
                    <a:pt x="1104" y="851"/>
                  </a:moveTo>
                  <a:cubicBezTo>
                    <a:pt x="1086" y="842"/>
                    <a:pt x="1086" y="842"/>
                    <a:pt x="1086" y="842"/>
                  </a:cubicBezTo>
                  <a:cubicBezTo>
                    <a:pt x="1087" y="840"/>
                    <a:pt x="1088" y="837"/>
                    <a:pt x="1090" y="835"/>
                  </a:cubicBezTo>
                  <a:cubicBezTo>
                    <a:pt x="1107" y="844"/>
                    <a:pt x="1107" y="844"/>
                    <a:pt x="1107" y="844"/>
                  </a:cubicBezTo>
                  <a:cubicBezTo>
                    <a:pt x="1106" y="846"/>
                    <a:pt x="1105" y="849"/>
                    <a:pt x="1104" y="851"/>
                  </a:cubicBezTo>
                  <a:moveTo>
                    <a:pt x="62" y="847"/>
                  </a:moveTo>
                  <a:cubicBezTo>
                    <a:pt x="61" y="845"/>
                    <a:pt x="60" y="842"/>
                    <a:pt x="59" y="840"/>
                  </a:cubicBezTo>
                  <a:cubicBezTo>
                    <a:pt x="77" y="831"/>
                    <a:pt x="77" y="831"/>
                    <a:pt x="77" y="831"/>
                  </a:cubicBezTo>
                  <a:cubicBezTo>
                    <a:pt x="78" y="834"/>
                    <a:pt x="79" y="836"/>
                    <a:pt x="80" y="838"/>
                  </a:cubicBezTo>
                  <a:cubicBezTo>
                    <a:pt x="62" y="847"/>
                    <a:pt x="62" y="847"/>
                    <a:pt x="62" y="847"/>
                  </a:cubicBezTo>
                  <a:moveTo>
                    <a:pt x="1115" y="829"/>
                  </a:moveTo>
                  <a:cubicBezTo>
                    <a:pt x="1096" y="821"/>
                    <a:pt x="1096" y="821"/>
                    <a:pt x="1096" y="821"/>
                  </a:cubicBezTo>
                  <a:cubicBezTo>
                    <a:pt x="1097" y="819"/>
                    <a:pt x="1099" y="816"/>
                    <a:pt x="1100" y="814"/>
                  </a:cubicBezTo>
                  <a:cubicBezTo>
                    <a:pt x="1118" y="822"/>
                    <a:pt x="1118" y="822"/>
                    <a:pt x="1118" y="822"/>
                  </a:cubicBezTo>
                  <a:cubicBezTo>
                    <a:pt x="1117" y="824"/>
                    <a:pt x="1116" y="827"/>
                    <a:pt x="1115" y="829"/>
                  </a:cubicBezTo>
                  <a:moveTo>
                    <a:pt x="52" y="825"/>
                  </a:moveTo>
                  <a:cubicBezTo>
                    <a:pt x="51" y="823"/>
                    <a:pt x="50" y="820"/>
                    <a:pt x="48" y="818"/>
                  </a:cubicBezTo>
                  <a:cubicBezTo>
                    <a:pt x="67" y="810"/>
                    <a:pt x="67" y="810"/>
                    <a:pt x="67" y="810"/>
                  </a:cubicBezTo>
                  <a:cubicBezTo>
                    <a:pt x="68" y="812"/>
                    <a:pt x="69" y="815"/>
                    <a:pt x="70" y="817"/>
                  </a:cubicBezTo>
                  <a:cubicBezTo>
                    <a:pt x="52" y="825"/>
                    <a:pt x="52" y="825"/>
                    <a:pt x="52" y="825"/>
                  </a:cubicBezTo>
                  <a:moveTo>
                    <a:pt x="1124" y="807"/>
                  </a:moveTo>
                  <a:cubicBezTo>
                    <a:pt x="1106" y="799"/>
                    <a:pt x="1106" y="799"/>
                    <a:pt x="1106" y="799"/>
                  </a:cubicBezTo>
                  <a:cubicBezTo>
                    <a:pt x="1107" y="797"/>
                    <a:pt x="1108" y="794"/>
                    <a:pt x="1109" y="792"/>
                  </a:cubicBezTo>
                  <a:cubicBezTo>
                    <a:pt x="1127" y="799"/>
                    <a:pt x="1127" y="799"/>
                    <a:pt x="1127" y="799"/>
                  </a:cubicBezTo>
                  <a:cubicBezTo>
                    <a:pt x="1126" y="802"/>
                    <a:pt x="1125" y="804"/>
                    <a:pt x="1124" y="807"/>
                  </a:cubicBezTo>
                  <a:moveTo>
                    <a:pt x="42" y="803"/>
                  </a:moveTo>
                  <a:cubicBezTo>
                    <a:pt x="41" y="800"/>
                    <a:pt x="40" y="798"/>
                    <a:pt x="39" y="795"/>
                  </a:cubicBezTo>
                  <a:cubicBezTo>
                    <a:pt x="58" y="788"/>
                    <a:pt x="58" y="788"/>
                    <a:pt x="58" y="788"/>
                  </a:cubicBezTo>
                  <a:cubicBezTo>
                    <a:pt x="59" y="791"/>
                    <a:pt x="60" y="793"/>
                    <a:pt x="61" y="795"/>
                  </a:cubicBezTo>
                  <a:cubicBezTo>
                    <a:pt x="42" y="803"/>
                    <a:pt x="42" y="803"/>
                    <a:pt x="42" y="803"/>
                  </a:cubicBezTo>
                  <a:moveTo>
                    <a:pt x="1133" y="784"/>
                  </a:moveTo>
                  <a:cubicBezTo>
                    <a:pt x="1114" y="777"/>
                    <a:pt x="1114" y="777"/>
                    <a:pt x="1114" y="777"/>
                  </a:cubicBezTo>
                  <a:cubicBezTo>
                    <a:pt x="1115" y="775"/>
                    <a:pt x="1116" y="772"/>
                    <a:pt x="1117" y="770"/>
                  </a:cubicBezTo>
                  <a:cubicBezTo>
                    <a:pt x="1136" y="776"/>
                    <a:pt x="1136" y="776"/>
                    <a:pt x="1136" y="776"/>
                  </a:cubicBezTo>
                  <a:cubicBezTo>
                    <a:pt x="1135" y="779"/>
                    <a:pt x="1134" y="781"/>
                    <a:pt x="1133" y="784"/>
                  </a:cubicBezTo>
                  <a:moveTo>
                    <a:pt x="33" y="780"/>
                  </a:moveTo>
                  <a:cubicBezTo>
                    <a:pt x="33" y="778"/>
                    <a:pt x="32" y="775"/>
                    <a:pt x="31" y="772"/>
                  </a:cubicBezTo>
                  <a:cubicBezTo>
                    <a:pt x="50" y="766"/>
                    <a:pt x="50" y="766"/>
                    <a:pt x="50" y="766"/>
                  </a:cubicBezTo>
                  <a:cubicBezTo>
                    <a:pt x="51" y="768"/>
                    <a:pt x="51" y="771"/>
                    <a:pt x="52" y="773"/>
                  </a:cubicBezTo>
                  <a:cubicBezTo>
                    <a:pt x="33" y="780"/>
                    <a:pt x="33" y="780"/>
                    <a:pt x="33" y="780"/>
                  </a:cubicBezTo>
                  <a:moveTo>
                    <a:pt x="1141" y="761"/>
                  </a:moveTo>
                  <a:cubicBezTo>
                    <a:pt x="1122" y="755"/>
                    <a:pt x="1122" y="755"/>
                    <a:pt x="1122" y="755"/>
                  </a:cubicBezTo>
                  <a:cubicBezTo>
                    <a:pt x="1123" y="752"/>
                    <a:pt x="1124" y="750"/>
                    <a:pt x="1124" y="747"/>
                  </a:cubicBezTo>
                  <a:cubicBezTo>
                    <a:pt x="1143" y="753"/>
                    <a:pt x="1143" y="753"/>
                    <a:pt x="1143" y="753"/>
                  </a:cubicBezTo>
                  <a:cubicBezTo>
                    <a:pt x="1143" y="756"/>
                    <a:pt x="1142" y="758"/>
                    <a:pt x="1141" y="761"/>
                  </a:cubicBezTo>
                  <a:moveTo>
                    <a:pt x="26" y="757"/>
                  </a:moveTo>
                  <a:cubicBezTo>
                    <a:pt x="25" y="754"/>
                    <a:pt x="24" y="752"/>
                    <a:pt x="23" y="749"/>
                  </a:cubicBezTo>
                  <a:cubicBezTo>
                    <a:pt x="43" y="744"/>
                    <a:pt x="43" y="744"/>
                    <a:pt x="43" y="744"/>
                  </a:cubicBezTo>
                  <a:cubicBezTo>
                    <a:pt x="43" y="746"/>
                    <a:pt x="44" y="749"/>
                    <a:pt x="45" y="751"/>
                  </a:cubicBezTo>
                  <a:cubicBezTo>
                    <a:pt x="26" y="757"/>
                    <a:pt x="26" y="757"/>
                    <a:pt x="26" y="757"/>
                  </a:cubicBezTo>
                  <a:moveTo>
                    <a:pt x="1148" y="737"/>
                  </a:moveTo>
                  <a:cubicBezTo>
                    <a:pt x="1129" y="732"/>
                    <a:pt x="1129" y="732"/>
                    <a:pt x="1129" y="732"/>
                  </a:cubicBezTo>
                  <a:cubicBezTo>
                    <a:pt x="1129" y="730"/>
                    <a:pt x="1130" y="727"/>
                    <a:pt x="1131" y="725"/>
                  </a:cubicBezTo>
                  <a:cubicBezTo>
                    <a:pt x="1150" y="729"/>
                    <a:pt x="1150" y="729"/>
                    <a:pt x="1150" y="729"/>
                  </a:cubicBezTo>
                  <a:cubicBezTo>
                    <a:pt x="1149" y="732"/>
                    <a:pt x="1149" y="735"/>
                    <a:pt x="1148" y="737"/>
                  </a:cubicBezTo>
                  <a:moveTo>
                    <a:pt x="19" y="733"/>
                  </a:moveTo>
                  <a:cubicBezTo>
                    <a:pt x="18" y="731"/>
                    <a:pt x="18" y="728"/>
                    <a:pt x="17" y="726"/>
                  </a:cubicBezTo>
                  <a:cubicBezTo>
                    <a:pt x="37" y="721"/>
                    <a:pt x="37" y="721"/>
                    <a:pt x="37" y="721"/>
                  </a:cubicBezTo>
                  <a:cubicBezTo>
                    <a:pt x="37" y="723"/>
                    <a:pt x="38" y="726"/>
                    <a:pt x="38" y="728"/>
                  </a:cubicBezTo>
                  <a:cubicBezTo>
                    <a:pt x="19" y="733"/>
                    <a:pt x="19" y="733"/>
                    <a:pt x="19" y="733"/>
                  </a:cubicBezTo>
                  <a:moveTo>
                    <a:pt x="1154" y="714"/>
                  </a:moveTo>
                  <a:cubicBezTo>
                    <a:pt x="1134" y="709"/>
                    <a:pt x="1134" y="709"/>
                    <a:pt x="1134" y="709"/>
                  </a:cubicBezTo>
                  <a:cubicBezTo>
                    <a:pt x="1135" y="707"/>
                    <a:pt x="1135" y="704"/>
                    <a:pt x="1136" y="702"/>
                  </a:cubicBezTo>
                  <a:cubicBezTo>
                    <a:pt x="1156" y="706"/>
                    <a:pt x="1156" y="706"/>
                    <a:pt x="1156" y="706"/>
                  </a:cubicBezTo>
                  <a:cubicBezTo>
                    <a:pt x="1155" y="708"/>
                    <a:pt x="1154" y="711"/>
                    <a:pt x="1154" y="714"/>
                  </a:cubicBezTo>
                  <a:moveTo>
                    <a:pt x="13" y="710"/>
                  </a:moveTo>
                  <a:cubicBezTo>
                    <a:pt x="13" y="707"/>
                    <a:pt x="12" y="704"/>
                    <a:pt x="12" y="702"/>
                  </a:cubicBezTo>
                  <a:cubicBezTo>
                    <a:pt x="31" y="698"/>
                    <a:pt x="31" y="698"/>
                    <a:pt x="31" y="698"/>
                  </a:cubicBezTo>
                  <a:cubicBezTo>
                    <a:pt x="32" y="700"/>
                    <a:pt x="32" y="703"/>
                    <a:pt x="33" y="705"/>
                  </a:cubicBezTo>
                  <a:cubicBezTo>
                    <a:pt x="13" y="710"/>
                    <a:pt x="13" y="710"/>
                    <a:pt x="13" y="710"/>
                  </a:cubicBezTo>
                  <a:moveTo>
                    <a:pt x="1159" y="690"/>
                  </a:moveTo>
                  <a:cubicBezTo>
                    <a:pt x="1139" y="686"/>
                    <a:pt x="1139" y="686"/>
                    <a:pt x="1139" y="686"/>
                  </a:cubicBezTo>
                  <a:cubicBezTo>
                    <a:pt x="1139" y="684"/>
                    <a:pt x="1140" y="681"/>
                    <a:pt x="1140" y="678"/>
                  </a:cubicBezTo>
                  <a:cubicBezTo>
                    <a:pt x="1160" y="682"/>
                    <a:pt x="1160" y="682"/>
                    <a:pt x="1160" y="682"/>
                  </a:cubicBezTo>
                  <a:cubicBezTo>
                    <a:pt x="1160" y="684"/>
                    <a:pt x="1159" y="687"/>
                    <a:pt x="1159" y="690"/>
                  </a:cubicBezTo>
                  <a:moveTo>
                    <a:pt x="9" y="686"/>
                  </a:moveTo>
                  <a:cubicBezTo>
                    <a:pt x="8" y="683"/>
                    <a:pt x="8" y="680"/>
                    <a:pt x="7" y="678"/>
                  </a:cubicBezTo>
                  <a:cubicBezTo>
                    <a:pt x="27" y="675"/>
                    <a:pt x="27" y="675"/>
                    <a:pt x="27" y="675"/>
                  </a:cubicBezTo>
                  <a:cubicBezTo>
                    <a:pt x="28" y="677"/>
                    <a:pt x="28" y="680"/>
                    <a:pt x="28" y="682"/>
                  </a:cubicBezTo>
                  <a:cubicBezTo>
                    <a:pt x="9" y="686"/>
                    <a:pt x="9" y="686"/>
                    <a:pt x="9" y="686"/>
                  </a:cubicBezTo>
                  <a:moveTo>
                    <a:pt x="1163" y="666"/>
                  </a:moveTo>
                  <a:cubicBezTo>
                    <a:pt x="1143" y="663"/>
                    <a:pt x="1143" y="663"/>
                    <a:pt x="1143" y="663"/>
                  </a:cubicBezTo>
                  <a:cubicBezTo>
                    <a:pt x="1143" y="660"/>
                    <a:pt x="1143" y="658"/>
                    <a:pt x="1144" y="655"/>
                  </a:cubicBezTo>
                  <a:cubicBezTo>
                    <a:pt x="1164" y="658"/>
                    <a:pt x="1164" y="658"/>
                    <a:pt x="1164" y="658"/>
                  </a:cubicBezTo>
                  <a:cubicBezTo>
                    <a:pt x="1163" y="660"/>
                    <a:pt x="1163" y="663"/>
                    <a:pt x="1163" y="666"/>
                  </a:cubicBezTo>
                  <a:moveTo>
                    <a:pt x="5" y="662"/>
                  </a:moveTo>
                  <a:cubicBezTo>
                    <a:pt x="5" y="659"/>
                    <a:pt x="4" y="656"/>
                    <a:pt x="4" y="654"/>
                  </a:cubicBezTo>
                  <a:cubicBezTo>
                    <a:pt x="24" y="651"/>
                    <a:pt x="24" y="651"/>
                    <a:pt x="24" y="651"/>
                  </a:cubicBezTo>
                  <a:cubicBezTo>
                    <a:pt x="24" y="654"/>
                    <a:pt x="24" y="656"/>
                    <a:pt x="25" y="659"/>
                  </a:cubicBezTo>
                  <a:cubicBezTo>
                    <a:pt x="5" y="662"/>
                    <a:pt x="5" y="662"/>
                    <a:pt x="5" y="662"/>
                  </a:cubicBezTo>
                  <a:moveTo>
                    <a:pt x="1165" y="641"/>
                  </a:moveTo>
                  <a:cubicBezTo>
                    <a:pt x="1145" y="639"/>
                    <a:pt x="1145" y="639"/>
                    <a:pt x="1145" y="639"/>
                  </a:cubicBezTo>
                  <a:cubicBezTo>
                    <a:pt x="1146" y="637"/>
                    <a:pt x="1146" y="634"/>
                    <a:pt x="1146" y="632"/>
                  </a:cubicBezTo>
                  <a:cubicBezTo>
                    <a:pt x="1166" y="633"/>
                    <a:pt x="1166" y="633"/>
                    <a:pt x="1166" y="633"/>
                  </a:cubicBezTo>
                  <a:cubicBezTo>
                    <a:pt x="1166" y="636"/>
                    <a:pt x="1166" y="639"/>
                    <a:pt x="1165" y="641"/>
                  </a:cubicBezTo>
                  <a:moveTo>
                    <a:pt x="2" y="637"/>
                  </a:moveTo>
                  <a:cubicBezTo>
                    <a:pt x="2" y="635"/>
                    <a:pt x="2" y="632"/>
                    <a:pt x="2" y="629"/>
                  </a:cubicBezTo>
                  <a:cubicBezTo>
                    <a:pt x="22" y="628"/>
                    <a:pt x="22" y="628"/>
                    <a:pt x="22" y="628"/>
                  </a:cubicBezTo>
                  <a:cubicBezTo>
                    <a:pt x="22" y="630"/>
                    <a:pt x="22" y="633"/>
                    <a:pt x="22" y="636"/>
                  </a:cubicBezTo>
                  <a:cubicBezTo>
                    <a:pt x="2" y="637"/>
                    <a:pt x="2" y="637"/>
                    <a:pt x="2" y="637"/>
                  </a:cubicBezTo>
                  <a:moveTo>
                    <a:pt x="1167" y="617"/>
                  </a:moveTo>
                  <a:cubicBezTo>
                    <a:pt x="1147" y="616"/>
                    <a:pt x="1147" y="616"/>
                    <a:pt x="1147" y="616"/>
                  </a:cubicBezTo>
                  <a:cubicBezTo>
                    <a:pt x="1147" y="613"/>
                    <a:pt x="1148" y="611"/>
                    <a:pt x="1148" y="608"/>
                  </a:cubicBezTo>
                  <a:cubicBezTo>
                    <a:pt x="1168" y="609"/>
                    <a:pt x="1168" y="609"/>
                    <a:pt x="1168" y="609"/>
                  </a:cubicBezTo>
                  <a:cubicBezTo>
                    <a:pt x="1168" y="612"/>
                    <a:pt x="1167" y="614"/>
                    <a:pt x="1167" y="617"/>
                  </a:cubicBezTo>
                  <a:moveTo>
                    <a:pt x="1" y="613"/>
                  </a:moveTo>
                  <a:cubicBezTo>
                    <a:pt x="0" y="610"/>
                    <a:pt x="0" y="608"/>
                    <a:pt x="0" y="605"/>
                  </a:cubicBezTo>
                  <a:cubicBezTo>
                    <a:pt x="20" y="604"/>
                    <a:pt x="20" y="604"/>
                    <a:pt x="20" y="604"/>
                  </a:cubicBezTo>
                  <a:cubicBezTo>
                    <a:pt x="20" y="607"/>
                    <a:pt x="20" y="609"/>
                    <a:pt x="21" y="612"/>
                  </a:cubicBezTo>
                  <a:cubicBezTo>
                    <a:pt x="1" y="613"/>
                    <a:pt x="1" y="613"/>
                    <a:pt x="1" y="613"/>
                  </a:cubicBezTo>
                  <a:moveTo>
                    <a:pt x="1168" y="593"/>
                  </a:moveTo>
                  <a:cubicBezTo>
                    <a:pt x="1148" y="592"/>
                    <a:pt x="1148" y="592"/>
                    <a:pt x="1148" y="592"/>
                  </a:cubicBezTo>
                  <a:cubicBezTo>
                    <a:pt x="1148" y="590"/>
                    <a:pt x="1148" y="587"/>
                    <a:pt x="1148" y="585"/>
                  </a:cubicBezTo>
                  <a:cubicBezTo>
                    <a:pt x="1168" y="585"/>
                    <a:pt x="1168" y="585"/>
                    <a:pt x="1168" y="585"/>
                  </a:cubicBezTo>
                  <a:cubicBezTo>
                    <a:pt x="1168" y="587"/>
                    <a:pt x="1168" y="590"/>
                    <a:pt x="1168" y="593"/>
                  </a:cubicBezTo>
                  <a:moveTo>
                    <a:pt x="0" y="589"/>
                  </a:moveTo>
                  <a:cubicBezTo>
                    <a:pt x="0" y="585"/>
                    <a:pt x="0" y="585"/>
                    <a:pt x="0" y="58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20" y="581"/>
                    <a:pt x="20" y="581"/>
                    <a:pt x="20" y="581"/>
                  </a:cubicBezTo>
                  <a:cubicBezTo>
                    <a:pt x="20" y="585"/>
                    <a:pt x="20" y="585"/>
                    <a:pt x="20" y="585"/>
                  </a:cubicBezTo>
                  <a:cubicBezTo>
                    <a:pt x="20" y="589"/>
                    <a:pt x="20" y="589"/>
                    <a:pt x="20" y="589"/>
                  </a:cubicBezTo>
                  <a:cubicBezTo>
                    <a:pt x="0" y="589"/>
                    <a:pt x="0" y="589"/>
                    <a:pt x="0" y="589"/>
                  </a:cubicBezTo>
                  <a:moveTo>
                    <a:pt x="20" y="565"/>
                  </a:moveTo>
                  <a:cubicBezTo>
                    <a:pt x="0" y="564"/>
                    <a:pt x="0" y="564"/>
                    <a:pt x="0" y="564"/>
                  </a:cubicBezTo>
                  <a:cubicBezTo>
                    <a:pt x="0" y="562"/>
                    <a:pt x="0" y="559"/>
                    <a:pt x="1" y="556"/>
                  </a:cubicBezTo>
                  <a:cubicBezTo>
                    <a:pt x="21" y="557"/>
                    <a:pt x="21" y="557"/>
                    <a:pt x="21" y="557"/>
                  </a:cubicBezTo>
                  <a:cubicBezTo>
                    <a:pt x="20" y="560"/>
                    <a:pt x="20" y="562"/>
                    <a:pt x="20" y="565"/>
                  </a:cubicBezTo>
                  <a:moveTo>
                    <a:pt x="1148" y="561"/>
                  </a:moveTo>
                  <a:cubicBezTo>
                    <a:pt x="1148" y="558"/>
                    <a:pt x="1147" y="556"/>
                    <a:pt x="1147" y="553"/>
                  </a:cubicBezTo>
                  <a:cubicBezTo>
                    <a:pt x="1167" y="552"/>
                    <a:pt x="1167" y="552"/>
                    <a:pt x="1167" y="552"/>
                  </a:cubicBezTo>
                  <a:cubicBezTo>
                    <a:pt x="1167" y="555"/>
                    <a:pt x="1168" y="557"/>
                    <a:pt x="1168" y="560"/>
                  </a:cubicBezTo>
                  <a:cubicBezTo>
                    <a:pt x="1148" y="561"/>
                    <a:pt x="1148" y="561"/>
                    <a:pt x="1148" y="561"/>
                  </a:cubicBezTo>
                  <a:moveTo>
                    <a:pt x="22" y="541"/>
                  </a:moveTo>
                  <a:cubicBezTo>
                    <a:pt x="2" y="540"/>
                    <a:pt x="2" y="540"/>
                    <a:pt x="2" y="540"/>
                  </a:cubicBezTo>
                  <a:cubicBezTo>
                    <a:pt x="2" y="537"/>
                    <a:pt x="2" y="534"/>
                    <a:pt x="2" y="532"/>
                  </a:cubicBezTo>
                  <a:cubicBezTo>
                    <a:pt x="22" y="534"/>
                    <a:pt x="22" y="534"/>
                    <a:pt x="22" y="534"/>
                  </a:cubicBezTo>
                  <a:cubicBezTo>
                    <a:pt x="22" y="536"/>
                    <a:pt x="22" y="539"/>
                    <a:pt x="22" y="541"/>
                  </a:cubicBezTo>
                  <a:moveTo>
                    <a:pt x="1146" y="537"/>
                  </a:moveTo>
                  <a:cubicBezTo>
                    <a:pt x="1146" y="535"/>
                    <a:pt x="1146" y="532"/>
                    <a:pt x="1145" y="529"/>
                  </a:cubicBezTo>
                  <a:cubicBezTo>
                    <a:pt x="1165" y="528"/>
                    <a:pt x="1165" y="528"/>
                    <a:pt x="1165" y="528"/>
                  </a:cubicBezTo>
                  <a:cubicBezTo>
                    <a:pt x="1166" y="530"/>
                    <a:pt x="1166" y="533"/>
                    <a:pt x="1166" y="536"/>
                  </a:cubicBezTo>
                  <a:cubicBezTo>
                    <a:pt x="1146" y="537"/>
                    <a:pt x="1146" y="537"/>
                    <a:pt x="1146" y="537"/>
                  </a:cubicBezTo>
                  <a:moveTo>
                    <a:pt x="24" y="518"/>
                  </a:moveTo>
                  <a:cubicBezTo>
                    <a:pt x="4" y="516"/>
                    <a:pt x="4" y="516"/>
                    <a:pt x="4" y="516"/>
                  </a:cubicBezTo>
                  <a:cubicBezTo>
                    <a:pt x="4" y="513"/>
                    <a:pt x="5" y="510"/>
                    <a:pt x="5" y="507"/>
                  </a:cubicBezTo>
                  <a:cubicBezTo>
                    <a:pt x="25" y="510"/>
                    <a:pt x="25" y="510"/>
                    <a:pt x="25" y="510"/>
                  </a:cubicBezTo>
                  <a:cubicBezTo>
                    <a:pt x="24" y="513"/>
                    <a:pt x="24" y="515"/>
                    <a:pt x="24" y="518"/>
                  </a:cubicBezTo>
                  <a:moveTo>
                    <a:pt x="1144" y="514"/>
                  </a:moveTo>
                  <a:cubicBezTo>
                    <a:pt x="1143" y="511"/>
                    <a:pt x="1143" y="509"/>
                    <a:pt x="1143" y="506"/>
                  </a:cubicBezTo>
                  <a:cubicBezTo>
                    <a:pt x="1163" y="503"/>
                    <a:pt x="1163" y="503"/>
                    <a:pt x="1163" y="503"/>
                  </a:cubicBezTo>
                  <a:cubicBezTo>
                    <a:pt x="1163" y="506"/>
                    <a:pt x="1163" y="509"/>
                    <a:pt x="1164" y="511"/>
                  </a:cubicBezTo>
                  <a:cubicBezTo>
                    <a:pt x="1144" y="514"/>
                    <a:pt x="1144" y="514"/>
                    <a:pt x="1144" y="514"/>
                  </a:cubicBezTo>
                  <a:moveTo>
                    <a:pt x="27" y="495"/>
                  </a:moveTo>
                  <a:cubicBezTo>
                    <a:pt x="7" y="491"/>
                    <a:pt x="7" y="491"/>
                    <a:pt x="7" y="491"/>
                  </a:cubicBezTo>
                  <a:cubicBezTo>
                    <a:pt x="8" y="489"/>
                    <a:pt x="8" y="486"/>
                    <a:pt x="9" y="483"/>
                  </a:cubicBezTo>
                  <a:cubicBezTo>
                    <a:pt x="28" y="487"/>
                    <a:pt x="28" y="487"/>
                    <a:pt x="28" y="487"/>
                  </a:cubicBezTo>
                  <a:cubicBezTo>
                    <a:pt x="28" y="489"/>
                    <a:pt x="27" y="492"/>
                    <a:pt x="27" y="495"/>
                  </a:cubicBezTo>
                  <a:moveTo>
                    <a:pt x="1140" y="491"/>
                  </a:moveTo>
                  <a:cubicBezTo>
                    <a:pt x="1140" y="488"/>
                    <a:pt x="1139" y="485"/>
                    <a:pt x="1139" y="483"/>
                  </a:cubicBezTo>
                  <a:cubicBezTo>
                    <a:pt x="1159" y="479"/>
                    <a:pt x="1159" y="479"/>
                    <a:pt x="1159" y="479"/>
                  </a:cubicBezTo>
                  <a:cubicBezTo>
                    <a:pt x="1159" y="482"/>
                    <a:pt x="1160" y="485"/>
                    <a:pt x="1160" y="487"/>
                  </a:cubicBezTo>
                  <a:cubicBezTo>
                    <a:pt x="1140" y="491"/>
                    <a:pt x="1140" y="491"/>
                    <a:pt x="1140" y="491"/>
                  </a:cubicBezTo>
                  <a:moveTo>
                    <a:pt x="31" y="471"/>
                  </a:moveTo>
                  <a:cubicBezTo>
                    <a:pt x="12" y="467"/>
                    <a:pt x="12" y="467"/>
                    <a:pt x="12" y="467"/>
                  </a:cubicBezTo>
                  <a:cubicBezTo>
                    <a:pt x="12" y="465"/>
                    <a:pt x="13" y="462"/>
                    <a:pt x="13" y="459"/>
                  </a:cubicBezTo>
                  <a:cubicBezTo>
                    <a:pt x="33" y="464"/>
                    <a:pt x="33" y="464"/>
                    <a:pt x="33" y="464"/>
                  </a:cubicBezTo>
                  <a:cubicBezTo>
                    <a:pt x="32" y="466"/>
                    <a:pt x="32" y="469"/>
                    <a:pt x="31" y="471"/>
                  </a:cubicBezTo>
                  <a:moveTo>
                    <a:pt x="1136" y="467"/>
                  </a:moveTo>
                  <a:cubicBezTo>
                    <a:pt x="1135" y="465"/>
                    <a:pt x="1135" y="462"/>
                    <a:pt x="1134" y="460"/>
                  </a:cubicBezTo>
                  <a:cubicBezTo>
                    <a:pt x="1154" y="455"/>
                    <a:pt x="1154" y="455"/>
                    <a:pt x="1154" y="455"/>
                  </a:cubicBezTo>
                  <a:cubicBezTo>
                    <a:pt x="1154" y="458"/>
                    <a:pt x="1155" y="461"/>
                    <a:pt x="1156" y="463"/>
                  </a:cubicBezTo>
                  <a:cubicBezTo>
                    <a:pt x="1136" y="467"/>
                    <a:pt x="1136" y="467"/>
                    <a:pt x="1136" y="467"/>
                  </a:cubicBezTo>
                  <a:moveTo>
                    <a:pt x="36" y="448"/>
                  </a:moveTo>
                  <a:cubicBezTo>
                    <a:pt x="17" y="444"/>
                    <a:pt x="17" y="444"/>
                    <a:pt x="17" y="444"/>
                  </a:cubicBezTo>
                  <a:cubicBezTo>
                    <a:pt x="18" y="441"/>
                    <a:pt x="18" y="438"/>
                    <a:pt x="19" y="436"/>
                  </a:cubicBezTo>
                  <a:cubicBezTo>
                    <a:pt x="38" y="441"/>
                    <a:pt x="38" y="441"/>
                    <a:pt x="38" y="441"/>
                  </a:cubicBezTo>
                  <a:cubicBezTo>
                    <a:pt x="38" y="443"/>
                    <a:pt x="37" y="446"/>
                    <a:pt x="36" y="448"/>
                  </a:cubicBezTo>
                  <a:moveTo>
                    <a:pt x="1131" y="444"/>
                  </a:moveTo>
                  <a:cubicBezTo>
                    <a:pt x="1130" y="442"/>
                    <a:pt x="1129" y="439"/>
                    <a:pt x="1129" y="437"/>
                  </a:cubicBezTo>
                  <a:cubicBezTo>
                    <a:pt x="1148" y="432"/>
                    <a:pt x="1148" y="432"/>
                    <a:pt x="1148" y="432"/>
                  </a:cubicBezTo>
                  <a:cubicBezTo>
                    <a:pt x="1149" y="434"/>
                    <a:pt x="1149" y="437"/>
                    <a:pt x="1150" y="439"/>
                  </a:cubicBezTo>
                  <a:cubicBezTo>
                    <a:pt x="1131" y="444"/>
                    <a:pt x="1131" y="444"/>
                    <a:pt x="1131" y="444"/>
                  </a:cubicBezTo>
                  <a:moveTo>
                    <a:pt x="43" y="426"/>
                  </a:moveTo>
                  <a:cubicBezTo>
                    <a:pt x="23" y="420"/>
                    <a:pt x="23" y="420"/>
                    <a:pt x="23" y="420"/>
                  </a:cubicBezTo>
                  <a:cubicBezTo>
                    <a:pt x="24" y="417"/>
                    <a:pt x="25" y="415"/>
                    <a:pt x="26" y="412"/>
                  </a:cubicBezTo>
                  <a:cubicBezTo>
                    <a:pt x="45" y="418"/>
                    <a:pt x="45" y="418"/>
                    <a:pt x="45" y="418"/>
                  </a:cubicBezTo>
                  <a:cubicBezTo>
                    <a:pt x="44" y="421"/>
                    <a:pt x="43" y="423"/>
                    <a:pt x="43" y="426"/>
                  </a:cubicBezTo>
                  <a:moveTo>
                    <a:pt x="1124" y="422"/>
                  </a:moveTo>
                  <a:cubicBezTo>
                    <a:pt x="1124" y="419"/>
                    <a:pt x="1123" y="417"/>
                    <a:pt x="1122" y="414"/>
                  </a:cubicBezTo>
                  <a:cubicBezTo>
                    <a:pt x="1141" y="408"/>
                    <a:pt x="1141" y="408"/>
                    <a:pt x="1141" y="408"/>
                  </a:cubicBezTo>
                  <a:cubicBezTo>
                    <a:pt x="1142" y="411"/>
                    <a:pt x="1143" y="413"/>
                    <a:pt x="1143" y="416"/>
                  </a:cubicBezTo>
                  <a:cubicBezTo>
                    <a:pt x="1124" y="422"/>
                    <a:pt x="1124" y="422"/>
                    <a:pt x="1124" y="422"/>
                  </a:cubicBezTo>
                  <a:moveTo>
                    <a:pt x="50" y="403"/>
                  </a:moveTo>
                  <a:cubicBezTo>
                    <a:pt x="31" y="397"/>
                    <a:pt x="31" y="397"/>
                    <a:pt x="31" y="397"/>
                  </a:cubicBezTo>
                  <a:cubicBezTo>
                    <a:pt x="32" y="394"/>
                    <a:pt x="33" y="391"/>
                    <a:pt x="33" y="389"/>
                  </a:cubicBezTo>
                  <a:cubicBezTo>
                    <a:pt x="52" y="396"/>
                    <a:pt x="52" y="396"/>
                    <a:pt x="52" y="396"/>
                  </a:cubicBezTo>
                  <a:cubicBezTo>
                    <a:pt x="51" y="398"/>
                    <a:pt x="51" y="401"/>
                    <a:pt x="50" y="403"/>
                  </a:cubicBezTo>
                  <a:moveTo>
                    <a:pt x="1117" y="399"/>
                  </a:moveTo>
                  <a:cubicBezTo>
                    <a:pt x="1116" y="397"/>
                    <a:pt x="1115" y="394"/>
                    <a:pt x="1114" y="392"/>
                  </a:cubicBezTo>
                  <a:cubicBezTo>
                    <a:pt x="1133" y="385"/>
                    <a:pt x="1133" y="385"/>
                    <a:pt x="1133" y="385"/>
                  </a:cubicBezTo>
                  <a:cubicBezTo>
                    <a:pt x="1134" y="388"/>
                    <a:pt x="1135" y="390"/>
                    <a:pt x="1136" y="393"/>
                  </a:cubicBezTo>
                  <a:cubicBezTo>
                    <a:pt x="1117" y="399"/>
                    <a:pt x="1117" y="399"/>
                    <a:pt x="1117" y="399"/>
                  </a:cubicBezTo>
                  <a:moveTo>
                    <a:pt x="58" y="381"/>
                  </a:moveTo>
                  <a:cubicBezTo>
                    <a:pt x="39" y="374"/>
                    <a:pt x="39" y="374"/>
                    <a:pt x="39" y="374"/>
                  </a:cubicBezTo>
                  <a:cubicBezTo>
                    <a:pt x="40" y="371"/>
                    <a:pt x="41" y="369"/>
                    <a:pt x="42" y="366"/>
                  </a:cubicBezTo>
                  <a:cubicBezTo>
                    <a:pt x="61" y="374"/>
                    <a:pt x="61" y="374"/>
                    <a:pt x="61" y="374"/>
                  </a:cubicBezTo>
                  <a:cubicBezTo>
                    <a:pt x="60" y="376"/>
                    <a:pt x="59" y="378"/>
                    <a:pt x="58" y="381"/>
                  </a:cubicBezTo>
                  <a:moveTo>
                    <a:pt x="1109" y="377"/>
                  </a:moveTo>
                  <a:cubicBezTo>
                    <a:pt x="1108" y="375"/>
                    <a:pt x="1107" y="372"/>
                    <a:pt x="1106" y="370"/>
                  </a:cubicBezTo>
                  <a:cubicBezTo>
                    <a:pt x="1124" y="362"/>
                    <a:pt x="1124" y="362"/>
                    <a:pt x="1124" y="362"/>
                  </a:cubicBezTo>
                  <a:cubicBezTo>
                    <a:pt x="1125" y="365"/>
                    <a:pt x="1126" y="367"/>
                    <a:pt x="1127" y="370"/>
                  </a:cubicBezTo>
                  <a:cubicBezTo>
                    <a:pt x="1109" y="377"/>
                    <a:pt x="1109" y="377"/>
                    <a:pt x="1109" y="377"/>
                  </a:cubicBezTo>
                  <a:moveTo>
                    <a:pt x="67" y="359"/>
                  </a:moveTo>
                  <a:cubicBezTo>
                    <a:pt x="49" y="351"/>
                    <a:pt x="49" y="351"/>
                    <a:pt x="49" y="351"/>
                  </a:cubicBezTo>
                  <a:cubicBezTo>
                    <a:pt x="50" y="348"/>
                    <a:pt x="51" y="346"/>
                    <a:pt x="52" y="344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69" y="354"/>
                    <a:pt x="68" y="357"/>
                    <a:pt x="67" y="359"/>
                  </a:cubicBezTo>
                  <a:moveTo>
                    <a:pt x="1100" y="355"/>
                  </a:moveTo>
                  <a:cubicBezTo>
                    <a:pt x="1099" y="353"/>
                    <a:pt x="1098" y="351"/>
                    <a:pt x="1096" y="348"/>
                  </a:cubicBezTo>
                  <a:cubicBezTo>
                    <a:pt x="1115" y="340"/>
                    <a:pt x="1115" y="340"/>
                    <a:pt x="1115" y="340"/>
                  </a:cubicBezTo>
                  <a:cubicBezTo>
                    <a:pt x="1116" y="342"/>
                    <a:pt x="1117" y="345"/>
                    <a:pt x="1118" y="347"/>
                  </a:cubicBezTo>
                  <a:cubicBezTo>
                    <a:pt x="1100" y="355"/>
                    <a:pt x="1100" y="355"/>
                    <a:pt x="1100" y="355"/>
                  </a:cubicBezTo>
                  <a:moveTo>
                    <a:pt x="77" y="338"/>
                  </a:moveTo>
                  <a:cubicBezTo>
                    <a:pt x="59" y="329"/>
                    <a:pt x="59" y="329"/>
                    <a:pt x="59" y="329"/>
                  </a:cubicBezTo>
                  <a:cubicBezTo>
                    <a:pt x="60" y="326"/>
                    <a:pt x="61" y="324"/>
                    <a:pt x="62" y="321"/>
                  </a:cubicBezTo>
                  <a:cubicBezTo>
                    <a:pt x="80" y="330"/>
                    <a:pt x="80" y="330"/>
                    <a:pt x="80" y="330"/>
                  </a:cubicBezTo>
                  <a:cubicBezTo>
                    <a:pt x="79" y="333"/>
                    <a:pt x="78" y="335"/>
                    <a:pt x="77" y="338"/>
                  </a:cubicBezTo>
                  <a:moveTo>
                    <a:pt x="1090" y="334"/>
                  </a:moveTo>
                  <a:cubicBezTo>
                    <a:pt x="1089" y="332"/>
                    <a:pt x="1087" y="330"/>
                    <a:pt x="1086" y="327"/>
                  </a:cubicBezTo>
                  <a:cubicBezTo>
                    <a:pt x="1104" y="318"/>
                    <a:pt x="1104" y="318"/>
                    <a:pt x="1104" y="318"/>
                  </a:cubicBezTo>
                  <a:cubicBezTo>
                    <a:pt x="1105" y="320"/>
                    <a:pt x="1106" y="323"/>
                    <a:pt x="1108" y="325"/>
                  </a:cubicBezTo>
                  <a:cubicBezTo>
                    <a:pt x="1090" y="334"/>
                    <a:pt x="1090" y="334"/>
                    <a:pt x="1090" y="334"/>
                  </a:cubicBezTo>
                  <a:moveTo>
                    <a:pt x="88" y="317"/>
                  </a:moveTo>
                  <a:cubicBezTo>
                    <a:pt x="70" y="307"/>
                    <a:pt x="70" y="307"/>
                    <a:pt x="70" y="307"/>
                  </a:cubicBezTo>
                  <a:cubicBezTo>
                    <a:pt x="71" y="305"/>
                    <a:pt x="73" y="302"/>
                    <a:pt x="74" y="300"/>
                  </a:cubicBezTo>
                  <a:cubicBezTo>
                    <a:pt x="91" y="310"/>
                    <a:pt x="91" y="310"/>
                    <a:pt x="91" y="310"/>
                  </a:cubicBezTo>
                  <a:cubicBezTo>
                    <a:pt x="90" y="312"/>
                    <a:pt x="89" y="314"/>
                    <a:pt x="88" y="317"/>
                  </a:cubicBezTo>
                  <a:moveTo>
                    <a:pt x="1079" y="313"/>
                  </a:moveTo>
                  <a:cubicBezTo>
                    <a:pt x="1078" y="311"/>
                    <a:pt x="1076" y="309"/>
                    <a:pt x="1075" y="307"/>
                  </a:cubicBezTo>
                  <a:cubicBezTo>
                    <a:pt x="1092" y="297"/>
                    <a:pt x="1092" y="297"/>
                    <a:pt x="1092" y="297"/>
                  </a:cubicBezTo>
                  <a:cubicBezTo>
                    <a:pt x="1094" y="299"/>
                    <a:pt x="1095" y="301"/>
                    <a:pt x="1096" y="304"/>
                  </a:cubicBezTo>
                  <a:cubicBezTo>
                    <a:pt x="1079" y="313"/>
                    <a:pt x="1079" y="313"/>
                    <a:pt x="1079" y="313"/>
                  </a:cubicBezTo>
                  <a:moveTo>
                    <a:pt x="99" y="296"/>
                  </a:moveTo>
                  <a:cubicBezTo>
                    <a:pt x="82" y="286"/>
                    <a:pt x="82" y="286"/>
                    <a:pt x="82" y="286"/>
                  </a:cubicBezTo>
                  <a:cubicBezTo>
                    <a:pt x="83" y="283"/>
                    <a:pt x="85" y="281"/>
                    <a:pt x="86" y="279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2" y="291"/>
                    <a:pt x="101" y="294"/>
                    <a:pt x="99" y="296"/>
                  </a:cubicBezTo>
                  <a:moveTo>
                    <a:pt x="1067" y="293"/>
                  </a:moveTo>
                  <a:cubicBezTo>
                    <a:pt x="1066" y="291"/>
                    <a:pt x="1064" y="289"/>
                    <a:pt x="1063" y="286"/>
                  </a:cubicBezTo>
                  <a:cubicBezTo>
                    <a:pt x="1080" y="276"/>
                    <a:pt x="1080" y="276"/>
                    <a:pt x="1080" y="276"/>
                  </a:cubicBezTo>
                  <a:cubicBezTo>
                    <a:pt x="1081" y="278"/>
                    <a:pt x="1083" y="280"/>
                    <a:pt x="1084" y="283"/>
                  </a:cubicBezTo>
                  <a:cubicBezTo>
                    <a:pt x="1067" y="293"/>
                    <a:pt x="1067" y="293"/>
                    <a:pt x="1067" y="293"/>
                  </a:cubicBezTo>
                  <a:moveTo>
                    <a:pt x="112" y="276"/>
                  </a:moveTo>
                  <a:cubicBezTo>
                    <a:pt x="95" y="265"/>
                    <a:pt x="95" y="265"/>
                    <a:pt x="95" y="265"/>
                  </a:cubicBezTo>
                  <a:cubicBezTo>
                    <a:pt x="96" y="263"/>
                    <a:pt x="98" y="260"/>
                    <a:pt x="100" y="258"/>
                  </a:cubicBezTo>
                  <a:cubicBezTo>
                    <a:pt x="116" y="269"/>
                    <a:pt x="116" y="269"/>
                    <a:pt x="116" y="269"/>
                  </a:cubicBezTo>
                  <a:cubicBezTo>
                    <a:pt x="115" y="272"/>
                    <a:pt x="113" y="274"/>
                    <a:pt x="112" y="276"/>
                  </a:cubicBezTo>
                  <a:moveTo>
                    <a:pt x="1054" y="273"/>
                  </a:moveTo>
                  <a:cubicBezTo>
                    <a:pt x="1053" y="271"/>
                    <a:pt x="1052" y="269"/>
                    <a:pt x="1050" y="267"/>
                  </a:cubicBezTo>
                  <a:cubicBezTo>
                    <a:pt x="1067" y="255"/>
                    <a:pt x="1067" y="255"/>
                    <a:pt x="1067" y="255"/>
                  </a:cubicBezTo>
                  <a:cubicBezTo>
                    <a:pt x="1068" y="258"/>
                    <a:pt x="1070" y="260"/>
                    <a:pt x="1071" y="262"/>
                  </a:cubicBezTo>
                  <a:cubicBezTo>
                    <a:pt x="1054" y="273"/>
                    <a:pt x="1054" y="273"/>
                    <a:pt x="1054" y="273"/>
                  </a:cubicBezTo>
                  <a:moveTo>
                    <a:pt x="125" y="257"/>
                  </a:moveTo>
                  <a:cubicBezTo>
                    <a:pt x="109" y="245"/>
                    <a:pt x="109" y="245"/>
                    <a:pt x="109" y="245"/>
                  </a:cubicBezTo>
                  <a:cubicBezTo>
                    <a:pt x="110" y="243"/>
                    <a:pt x="112" y="240"/>
                    <a:pt x="114" y="238"/>
                  </a:cubicBezTo>
                  <a:cubicBezTo>
                    <a:pt x="130" y="250"/>
                    <a:pt x="130" y="250"/>
                    <a:pt x="130" y="250"/>
                  </a:cubicBezTo>
                  <a:cubicBezTo>
                    <a:pt x="128" y="252"/>
                    <a:pt x="127" y="254"/>
                    <a:pt x="125" y="257"/>
                  </a:cubicBezTo>
                  <a:moveTo>
                    <a:pt x="1041" y="254"/>
                  </a:moveTo>
                  <a:cubicBezTo>
                    <a:pt x="1039" y="252"/>
                    <a:pt x="1038" y="250"/>
                    <a:pt x="1036" y="247"/>
                  </a:cubicBezTo>
                  <a:cubicBezTo>
                    <a:pt x="1052" y="235"/>
                    <a:pt x="1052" y="235"/>
                    <a:pt x="1052" y="235"/>
                  </a:cubicBezTo>
                  <a:cubicBezTo>
                    <a:pt x="1054" y="238"/>
                    <a:pt x="1056" y="240"/>
                    <a:pt x="1057" y="242"/>
                  </a:cubicBezTo>
                  <a:cubicBezTo>
                    <a:pt x="1041" y="254"/>
                    <a:pt x="1041" y="254"/>
                    <a:pt x="1041" y="254"/>
                  </a:cubicBezTo>
                  <a:moveTo>
                    <a:pt x="139" y="238"/>
                  </a:moveTo>
                  <a:cubicBezTo>
                    <a:pt x="123" y="225"/>
                    <a:pt x="123" y="225"/>
                    <a:pt x="123" y="225"/>
                  </a:cubicBezTo>
                  <a:cubicBezTo>
                    <a:pt x="125" y="223"/>
                    <a:pt x="127" y="221"/>
                    <a:pt x="128" y="219"/>
                  </a:cubicBezTo>
                  <a:cubicBezTo>
                    <a:pt x="144" y="231"/>
                    <a:pt x="144" y="231"/>
                    <a:pt x="144" y="231"/>
                  </a:cubicBezTo>
                  <a:cubicBezTo>
                    <a:pt x="142" y="233"/>
                    <a:pt x="141" y="236"/>
                    <a:pt x="139" y="238"/>
                  </a:cubicBezTo>
                  <a:moveTo>
                    <a:pt x="1027" y="235"/>
                  </a:moveTo>
                  <a:cubicBezTo>
                    <a:pt x="1025" y="233"/>
                    <a:pt x="1024" y="231"/>
                    <a:pt x="1022" y="229"/>
                  </a:cubicBezTo>
                  <a:cubicBezTo>
                    <a:pt x="1037" y="216"/>
                    <a:pt x="1037" y="216"/>
                    <a:pt x="1037" y="216"/>
                  </a:cubicBezTo>
                  <a:cubicBezTo>
                    <a:pt x="1039" y="218"/>
                    <a:pt x="1041" y="220"/>
                    <a:pt x="1043" y="223"/>
                  </a:cubicBezTo>
                  <a:cubicBezTo>
                    <a:pt x="1027" y="235"/>
                    <a:pt x="1027" y="235"/>
                    <a:pt x="1027" y="235"/>
                  </a:cubicBezTo>
                  <a:moveTo>
                    <a:pt x="154" y="219"/>
                  </a:moveTo>
                  <a:cubicBezTo>
                    <a:pt x="139" y="206"/>
                    <a:pt x="139" y="206"/>
                    <a:pt x="139" y="206"/>
                  </a:cubicBezTo>
                  <a:cubicBezTo>
                    <a:pt x="141" y="204"/>
                    <a:pt x="142" y="202"/>
                    <a:pt x="144" y="200"/>
                  </a:cubicBezTo>
                  <a:cubicBezTo>
                    <a:pt x="159" y="213"/>
                    <a:pt x="159" y="213"/>
                    <a:pt x="159" y="213"/>
                  </a:cubicBezTo>
                  <a:cubicBezTo>
                    <a:pt x="158" y="215"/>
                    <a:pt x="156" y="217"/>
                    <a:pt x="154" y="219"/>
                  </a:cubicBezTo>
                  <a:moveTo>
                    <a:pt x="1012" y="217"/>
                  </a:moveTo>
                  <a:cubicBezTo>
                    <a:pt x="1010" y="215"/>
                    <a:pt x="1008" y="213"/>
                    <a:pt x="1007" y="211"/>
                  </a:cubicBezTo>
                  <a:cubicBezTo>
                    <a:pt x="1022" y="198"/>
                    <a:pt x="1022" y="198"/>
                    <a:pt x="1022" y="198"/>
                  </a:cubicBezTo>
                  <a:cubicBezTo>
                    <a:pt x="1023" y="200"/>
                    <a:pt x="1025" y="202"/>
                    <a:pt x="1027" y="204"/>
                  </a:cubicBezTo>
                  <a:cubicBezTo>
                    <a:pt x="1012" y="217"/>
                    <a:pt x="1012" y="217"/>
                    <a:pt x="1012" y="217"/>
                  </a:cubicBezTo>
                  <a:moveTo>
                    <a:pt x="170" y="202"/>
                  </a:moveTo>
                  <a:cubicBezTo>
                    <a:pt x="155" y="188"/>
                    <a:pt x="155" y="188"/>
                    <a:pt x="155" y="188"/>
                  </a:cubicBezTo>
                  <a:cubicBezTo>
                    <a:pt x="157" y="186"/>
                    <a:pt x="159" y="184"/>
                    <a:pt x="161" y="182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3" y="198"/>
                    <a:pt x="172" y="200"/>
                    <a:pt x="170" y="202"/>
                  </a:cubicBezTo>
                  <a:moveTo>
                    <a:pt x="996" y="199"/>
                  </a:moveTo>
                  <a:cubicBezTo>
                    <a:pt x="994" y="197"/>
                    <a:pt x="992" y="195"/>
                    <a:pt x="991" y="194"/>
                  </a:cubicBezTo>
                  <a:cubicBezTo>
                    <a:pt x="1005" y="180"/>
                    <a:pt x="1005" y="180"/>
                    <a:pt x="1005" y="180"/>
                  </a:cubicBezTo>
                  <a:cubicBezTo>
                    <a:pt x="1007" y="182"/>
                    <a:pt x="1009" y="184"/>
                    <a:pt x="1011" y="186"/>
                  </a:cubicBezTo>
                  <a:cubicBezTo>
                    <a:pt x="996" y="199"/>
                    <a:pt x="996" y="199"/>
                    <a:pt x="996" y="199"/>
                  </a:cubicBezTo>
                  <a:moveTo>
                    <a:pt x="186" y="185"/>
                  </a:moveTo>
                  <a:cubicBezTo>
                    <a:pt x="172" y="171"/>
                    <a:pt x="172" y="171"/>
                    <a:pt x="172" y="171"/>
                  </a:cubicBezTo>
                  <a:cubicBezTo>
                    <a:pt x="174" y="169"/>
                    <a:pt x="176" y="167"/>
                    <a:pt x="178" y="165"/>
                  </a:cubicBezTo>
                  <a:cubicBezTo>
                    <a:pt x="192" y="179"/>
                    <a:pt x="192" y="179"/>
                    <a:pt x="192" y="179"/>
                  </a:cubicBezTo>
                  <a:cubicBezTo>
                    <a:pt x="190" y="181"/>
                    <a:pt x="188" y="183"/>
                    <a:pt x="186" y="185"/>
                  </a:cubicBezTo>
                  <a:moveTo>
                    <a:pt x="980" y="182"/>
                  </a:moveTo>
                  <a:cubicBezTo>
                    <a:pt x="978" y="181"/>
                    <a:pt x="976" y="179"/>
                    <a:pt x="974" y="177"/>
                  </a:cubicBezTo>
                  <a:cubicBezTo>
                    <a:pt x="988" y="162"/>
                    <a:pt x="988" y="162"/>
                    <a:pt x="988" y="162"/>
                  </a:cubicBezTo>
                  <a:cubicBezTo>
                    <a:pt x="990" y="164"/>
                    <a:pt x="992" y="166"/>
                    <a:pt x="994" y="168"/>
                  </a:cubicBezTo>
                  <a:cubicBezTo>
                    <a:pt x="980" y="182"/>
                    <a:pt x="980" y="182"/>
                    <a:pt x="980" y="182"/>
                  </a:cubicBezTo>
                  <a:moveTo>
                    <a:pt x="203" y="168"/>
                  </a:moveTo>
                  <a:cubicBezTo>
                    <a:pt x="190" y="154"/>
                    <a:pt x="190" y="154"/>
                    <a:pt x="190" y="154"/>
                  </a:cubicBezTo>
                  <a:cubicBezTo>
                    <a:pt x="192" y="152"/>
                    <a:pt x="194" y="150"/>
                    <a:pt x="196" y="148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7" y="165"/>
                    <a:pt x="205" y="167"/>
                    <a:pt x="203" y="168"/>
                  </a:cubicBezTo>
                  <a:moveTo>
                    <a:pt x="962" y="166"/>
                  </a:moveTo>
                  <a:cubicBezTo>
                    <a:pt x="961" y="164"/>
                    <a:pt x="959" y="163"/>
                    <a:pt x="957" y="161"/>
                  </a:cubicBezTo>
                  <a:cubicBezTo>
                    <a:pt x="970" y="146"/>
                    <a:pt x="970" y="146"/>
                    <a:pt x="970" y="146"/>
                  </a:cubicBezTo>
                  <a:cubicBezTo>
                    <a:pt x="972" y="148"/>
                    <a:pt x="974" y="150"/>
                    <a:pt x="976" y="151"/>
                  </a:cubicBezTo>
                  <a:cubicBezTo>
                    <a:pt x="962" y="166"/>
                    <a:pt x="962" y="166"/>
                    <a:pt x="962" y="166"/>
                  </a:cubicBezTo>
                  <a:moveTo>
                    <a:pt x="221" y="153"/>
                  </a:moveTo>
                  <a:cubicBezTo>
                    <a:pt x="208" y="138"/>
                    <a:pt x="208" y="138"/>
                    <a:pt x="208" y="138"/>
                  </a:cubicBezTo>
                  <a:cubicBezTo>
                    <a:pt x="210" y="136"/>
                    <a:pt x="212" y="134"/>
                    <a:pt x="214" y="132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5" y="150"/>
                    <a:pt x="223" y="151"/>
                    <a:pt x="221" y="153"/>
                  </a:cubicBezTo>
                  <a:moveTo>
                    <a:pt x="945" y="151"/>
                  </a:moveTo>
                  <a:cubicBezTo>
                    <a:pt x="943" y="149"/>
                    <a:pt x="941" y="147"/>
                    <a:pt x="939" y="146"/>
                  </a:cubicBezTo>
                  <a:cubicBezTo>
                    <a:pt x="951" y="130"/>
                    <a:pt x="951" y="130"/>
                    <a:pt x="951" y="130"/>
                  </a:cubicBezTo>
                  <a:cubicBezTo>
                    <a:pt x="953" y="132"/>
                    <a:pt x="955" y="134"/>
                    <a:pt x="957" y="135"/>
                  </a:cubicBezTo>
                  <a:cubicBezTo>
                    <a:pt x="945" y="151"/>
                    <a:pt x="945" y="151"/>
                    <a:pt x="945" y="151"/>
                  </a:cubicBezTo>
                  <a:moveTo>
                    <a:pt x="239" y="138"/>
                  </a:moveTo>
                  <a:cubicBezTo>
                    <a:pt x="227" y="122"/>
                    <a:pt x="227" y="122"/>
                    <a:pt x="227" y="122"/>
                  </a:cubicBezTo>
                  <a:cubicBezTo>
                    <a:pt x="229" y="121"/>
                    <a:pt x="231" y="119"/>
                    <a:pt x="233" y="117"/>
                  </a:cubicBezTo>
                  <a:cubicBezTo>
                    <a:pt x="245" y="133"/>
                    <a:pt x="245" y="133"/>
                    <a:pt x="245" y="133"/>
                  </a:cubicBezTo>
                  <a:cubicBezTo>
                    <a:pt x="243" y="135"/>
                    <a:pt x="241" y="136"/>
                    <a:pt x="239" y="138"/>
                  </a:cubicBezTo>
                  <a:moveTo>
                    <a:pt x="926" y="136"/>
                  </a:moveTo>
                  <a:cubicBezTo>
                    <a:pt x="924" y="134"/>
                    <a:pt x="922" y="133"/>
                    <a:pt x="920" y="131"/>
                  </a:cubicBezTo>
                  <a:cubicBezTo>
                    <a:pt x="932" y="115"/>
                    <a:pt x="932" y="115"/>
                    <a:pt x="932" y="115"/>
                  </a:cubicBezTo>
                  <a:cubicBezTo>
                    <a:pt x="934" y="117"/>
                    <a:pt x="936" y="119"/>
                    <a:pt x="938" y="120"/>
                  </a:cubicBezTo>
                  <a:cubicBezTo>
                    <a:pt x="926" y="136"/>
                    <a:pt x="926" y="136"/>
                    <a:pt x="926" y="136"/>
                  </a:cubicBezTo>
                  <a:moveTo>
                    <a:pt x="258" y="124"/>
                  </a:moveTo>
                  <a:cubicBezTo>
                    <a:pt x="247" y="108"/>
                    <a:pt x="247" y="108"/>
                    <a:pt x="247" y="108"/>
                  </a:cubicBezTo>
                  <a:cubicBezTo>
                    <a:pt x="249" y="106"/>
                    <a:pt x="251" y="105"/>
                    <a:pt x="253" y="103"/>
                  </a:cubicBezTo>
                  <a:cubicBezTo>
                    <a:pt x="265" y="120"/>
                    <a:pt x="265" y="120"/>
                    <a:pt x="265" y="120"/>
                  </a:cubicBezTo>
                  <a:cubicBezTo>
                    <a:pt x="262" y="121"/>
                    <a:pt x="260" y="123"/>
                    <a:pt x="258" y="124"/>
                  </a:cubicBezTo>
                  <a:moveTo>
                    <a:pt x="907" y="122"/>
                  </a:moveTo>
                  <a:cubicBezTo>
                    <a:pt x="905" y="121"/>
                    <a:pt x="903" y="119"/>
                    <a:pt x="901" y="118"/>
                  </a:cubicBezTo>
                  <a:cubicBezTo>
                    <a:pt x="912" y="101"/>
                    <a:pt x="912" y="101"/>
                    <a:pt x="912" y="101"/>
                  </a:cubicBezTo>
                  <a:cubicBezTo>
                    <a:pt x="914" y="103"/>
                    <a:pt x="916" y="104"/>
                    <a:pt x="919" y="106"/>
                  </a:cubicBezTo>
                  <a:cubicBezTo>
                    <a:pt x="907" y="122"/>
                    <a:pt x="907" y="122"/>
                    <a:pt x="907" y="122"/>
                  </a:cubicBezTo>
                  <a:moveTo>
                    <a:pt x="278" y="111"/>
                  </a:moveTo>
                  <a:cubicBezTo>
                    <a:pt x="267" y="94"/>
                    <a:pt x="267" y="94"/>
                    <a:pt x="267" y="94"/>
                  </a:cubicBezTo>
                  <a:cubicBezTo>
                    <a:pt x="269" y="93"/>
                    <a:pt x="271" y="91"/>
                    <a:pt x="274" y="90"/>
                  </a:cubicBezTo>
                  <a:cubicBezTo>
                    <a:pt x="284" y="107"/>
                    <a:pt x="284" y="107"/>
                    <a:pt x="284" y="107"/>
                  </a:cubicBezTo>
                  <a:cubicBezTo>
                    <a:pt x="282" y="108"/>
                    <a:pt x="280" y="109"/>
                    <a:pt x="278" y="111"/>
                  </a:cubicBezTo>
                  <a:moveTo>
                    <a:pt x="888" y="109"/>
                  </a:moveTo>
                  <a:cubicBezTo>
                    <a:pt x="885" y="108"/>
                    <a:pt x="883" y="106"/>
                    <a:pt x="881" y="105"/>
                  </a:cubicBezTo>
                  <a:cubicBezTo>
                    <a:pt x="891" y="88"/>
                    <a:pt x="891" y="88"/>
                    <a:pt x="891" y="88"/>
                  </a:cubicBezTo>
                  <a:cubicBezTo>
                    <a:pt x="894" y="89"/>
                    <a:pt x="896" y="91"/>
                    <a:pt x="898" y="92"/>
                  </a:cubicBezTo>
                  <a:cubicBezTo>
                    <a:pt x="888" y="109"/>
                    <a:pt x="888" y="109"/>
                    <a:pt x="888" y="109"/>
                  </a:cubicBezTo>
                  <a:moveTo>
                    <a:pt x="298" y="98"/>
                  </a:moveTo>
                  <a:cubicBezTo>
                    <a:pt x="287" y="81"/>
                    <a:pt x="287" y="81"/>
                    <a:pt x="287" y="81"/>
                  </a:cubicBezTo>
                  <a:cubicBezTo>
                    <a:pt x="290" y="80"/>
                    <a:pt x="292" y="78"/>
                    <a:pt x="294" y="77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2" y="96"/>
                    <a:pt x="300" y="97"/>
                    <a:pt x="298" y="98"/>
                  </a:cubicBezTo>
                  <a:moveTo>
                    <a:pt x="867" y="97"/>
                  </a:moveTo>
                  <a:cubicBezTo>
                    <a:pt x="865" y="95"/>
                    <a:pt x="863" y="94"/>
                    <a:pt x="861" y="93"/>
                  </a:cubicBezTo>
                  <a:cubicBezTo>
                    <a:pt x="870" y="75"/>
                    <a:pt x="870" y="75"/>
                    <a:pt x="870" y="75"/>
                  </a:cubicBezTo>
                  <a:cubicBezTo>
                    <a:pt x="873" y="77"/>
                    <a:pt x="875" y="78"/>
                    <a:pt x="877" y="79"/>
                  </a:cubicBezTo>
                  <a:cubicBezTo>
                    <a:pt x="867" y="97"/>
                    <a:pt x="867" y="97"/>
                    <a:pt x="867" y="97"/>
                  </a:cubicBezTo>
                  <a:moveTo>
                    <a:pt x="318" y="87"/>
                  </a:moveTo>
                  <a:cubicBezTo>
                    <a:pt x="309" y="69"/>
                    <a:pt x="309" y="69"/>
                    <a:pt x="309" y="69"/>
                  </a:cubicBezTo>
                  <a:cubicBezTo>
                    <a:pt x="311" y="68"/>
                    <a:pt x="313" y="67"/>
                    <a:pt x="316" y="66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3" y="84"/>
                    <a:pt x="320" y="86"/>
                    <a:pt x="318" y="87"/>
                  </a:cubicBezTo>
                  <a:moveTo>
                    <a:pt x="847" y="85"/>
                  </a:moveTo>
                  <a:cubicBezTo>
                    <a:pt x="844" y="84"/>
                    <a:pt x="842" y="83"/>
                    <a:pt x="840" y="82"/>
                  </a:cubicBezTo>
                  <a:cubicBezTo>
                    <a:pt x="849" y="64"/>
                    <a:pt x="849" y="64"/>
                    <a:pt x="849" y="64"/>
                  </a:cubicBezTo>
                  <a:cubicBezTo>
                    <a:pt x="851" y="65"/>
                    <a:pt x="854" y="66"/>
                    <a:pt x="856" y="68"/>
                  </a:cubicBezTo>
                  <a:cubicBezTo>
                    <a:pt x="847" y="85"/>
                    <a:pt x="847" y="85"/>
                    <a:pt x="847" y="85"/>
                  </a:cubicBezTo>
                  <a:moveTo>
                    <a:pt x="339" y="76"/>
                  </a:moveTo>
                  <a:cubicBezTo>
                    <a:pt x="330" y="58"/>
                    <a:pt x="330" y="58"/>
                    <a:pt x="330" y="58"/>
                  </a:cubicBezTo>
                  <a:cubicBezTo>
                    <a:pt x="333" y="57"/>
                    <a:pt x="335" y="56"/>
                    <a:pt x="338" y="55"/>
                  </a:cubicBezTo>
                  <a:cubicBezTo>
                    <a:pt x="346" y="73"/>
                    <a:pt x="346" y="73"/>
                    <a:pt x="346" y="73"/>
                  </a:cubicBezTo>
                  <a:cubicBezTo>
                    <a:pt x="344" y="74"/>
                    <a:pt x="341" y="75"/>
                    <a:pt x="339" y="76"/>
                  </a:cubicBezTo>
                  <a:moveTo>
                    <a:pt x="826" y="75"/>
                  </a:moveTo>
                  <a:cubicBezTo>
                    <a:pt x="823" y="74"/>
                    <a:pt x="821" y="72"/>
                    <a:pt x="818" y="71"/>
                  </a:cubicBezTo>
                  <a:cubicBezTo>
                    <a:pt x="827" y="53"/>
                    <a:pt x="827" y="53"/>
                    <a:pt x="827" y="53"/>
                  </a:cubicBezTo>
                  <a:cubicBezTo>
                    <a:pt x="829" y="54"/>
                    <a:pt x="832" y="55"/>
                    <a:pt x="834" y="57"/>
                  </a:cubicBezTo>
                  <a:cubicBezTo>
                    <a:pt x="826" y="75"/>
                    <a:pt x="826" y="75"/>
                    <a:pt x="826" y="75"/>
                  </a:cubicBezTo>
                  <a:moveTo>
                    <a:pt x="360" y="66"/>
                  </a:moveTo>
                  <a:cubicBezTo>
                    <a:pt x="353" y="48"/>
                    <a:pt x="353" y="48"/>
                    <a:pt x="353" y="48"/>
                  </a:cubicBezTo>
                  <a:cubicBezTo>
                    <a:pt x="355" y="47"/>
                    <a:pt x="357" y="46"/>
                    <a:pt x="360" y="45"/>
                  </a:cubicBezTo>
                  <a:cubicBezTo>
                    <a:pt x="368" y="63"/>
                    <a:pt x="368" y="63"/>
                    <a:pt x="368" y="63"/>
                  </a:cubicBezTo>
                  <a:cubicBezTo>
                    <a:pt x="365" y="64"/>
                    <a:pt x="363" y="65"/>
                    <a:pt x="360" y="66"/>
                  </a:cubicBezTo>
                  <a:moveTo>
                    <a:pt x="804" y="65"/>
                  </a:moveTo>
                  <a:cubicBezTo>
                    <a:pt x="802" y="64"/>
                    <a:pt x="799" y="63"/>
                    <a:pt x="797" y="62"/>
                  </a:cubicBezTo>
                  <a:cubicBezTo>
                    <a:pt x="804" y="43"/>
                    <a:pt x="804" y="43"/>
                    <a:pt x="804" y="43"/>
                  </a:cubicBezTo>
                  <a:cubicBezTo>
                    <a:pt x="807" y="44"/>
                    <a:pt x="809" y="45"/>
                    <a:pt x="812" y="47"/>
                  </a:cubicBezTo>
                  <a:cubicBezTo>
                    <a:pt x="804" y="65"/>
                    <a:pt x="804" y="65"/>
                    <a:pt x="804" y="65"/>
                  </a:cubicBezTo>
                  <a:moveTo>
                    <a:pt x="382" y="58"/>
                  </a:moveTo>
                  <a:cubicBezTo>
                    <a:pt x="375" y="39"/>
                    <a:pt x="375" y="39"/>
                    <a:pt x="375" y="39"/>
                  </a:cubicBezTo>
                  <a:cubicBezTo>
                    <a:pt x="378" y="38"/>
                    <a:pt x="380" y="37"/>
                    <a:pt x="383" y="36"/>
                  </a:cubicBezTo>
                  <a:cubicBezTo>
                    <a:pt x="390" y="55"/>
                    <a:pt x="390" y="55"/>
                    <a:pt x="390" y="55"/>
                  </a:cubicBezTo>
                  <a:cubicBezTo>
                    <a:pt x="387" y="56"/>
                    <a:pt x="385" y="57"/>
                    <a:pt x="382" y="58"/>
                  </a:cubicBezTo>
                  <a:moveTo>
                    <a:pt x="782" y="56"/>
                  </a:moveTo>
                  <a:cubicBezTo>
                    <a:pt x="780" y="55"/>
                    <a:pt x="777" y="54"/>
                    <a:pt x="775" y="53"/>
                  </a:cubicBezTo>
                  <a:cubicBezTo>
                    <a:pt x="781" y="35"/>
                    <a:pt x="781" y="35"/>
                    <a:pt x="781" y="35"/>
                  </a:cubicBezTo>
                  <a:cubicBezTo>
                    <a:pt x="784" y="36"/>
                    <a:pt x="787" y="37"/>
                    <a:pt x="789" y="37"/>
                  </a:cubicBezTo>
                  <a:cubicBezTo>
                    <a:pt x="782" y="56"/>
                    <a:pt x="782" y="56"/>
                    <a:pt x="782" y="56"/>
                  </a:cubicBezTo>
                  <a:moveTo>
                    <a:pt x="404" y="50"/>
                  </a:moveTo>
                  <a:cubicBezTo>
                    <a:pt x="398" y="31"/>
                    <a:pt x="398" y="31"/>
                    <a:pt x="398" y="31"/>
                  </a:cubicBezTo>
                  <a:cubicBezTo>
                    <a:pt x="401" y="30"/>
                    <a:pt x="403" y="29"/>
                    <a:pt x="406" y="28"/>
                  </a:cubicBezTo>
                  <a:cubicBezTo>
                    <a:pt x="412" y="47"/>
                    <a:pt x="412" y="47"/>
                    <a:pt x="412" y="47"/>
                  </a:cubicBezTo>
                  <a:cubicBezTo>
                    <a:pt x="409" y="48"/>
                    <a:pt x="407" y="49"/>
                    <a:pt x="404" y="50"/>
                  </a:cubicBezTo>
                  <a:moveTo>
                    <a:pt x="760" y="48"/>
                  </a:moveTo>
                  <a:cubicBezTo>
                    <a:pt x="757" y="48"/>
                    <a:pt x="755" y="47"/>
                    <a:pt x="752" y="46"/>
                  </a:cubicBezTo>
                  <a:cubicBezTo>
                    <a:pt x="758" y="27"/>
                    <a:pt x="758" y="27"/>
                    <a:pt x="758" y="27"/>
                  </a:cubicBezTo>
                  <a:cubicBezTo>
                    <a:pt x="761" y="28"/>
                    <a:pt x="763" y="28"/>
                    <a:pt x="766" y="29"/>
                  </a:cubicBezTo>
                  <a:cubicBezTo>
                    <a:pt x="760" y="48"/>
                    <a:pt x="760" y="48"/>
                    <a:pt x="760" y="48"/>
                  </a:cubicBezTo>
                  <a:moveTo>
                    <a:pt x="427" y="43"/>
                  </a:moveTo>
                  <a:cubicBezTo>
                    <a:pt x="421" y="23"/>
                    <a:pt x="421" y="23"/>
                    <a:pt x="421" y="23"/>
                  </a:cubicBezTo>
                  <a:cubicBezTo>
                    <a:pt x="424" y="23"/>
                    <a:pt x="427" y="22"/>
                    <a:pt x="429" y="21"/>
                  </a:cubicBezTo>
                  <a:cubicBezTo>
                    <a:pt x="434" y="40"/>
                    <a:pt x="434" y="40"/>
                    <a:pt x="434" y="40"/>
                  </a:cubicBezTo>
                  <a:cubicBezTo>
                    <a:pt x="432" y="41"/>
                    <a:pt x="429" y="42"/>
                    <a:pt x="427" y="43"/>
                  </a:cubicBezTo>
                  <a:moveTo>
                    <a:pt x="737" y="41"/>
                  </a:moveTo>
                  <a:cubicBezTo>
                    <a:pt x="735" y="41"/>
                    <a:pt x="732" y="40"/>
                    <a:pt x="730" y="39"/>
                  </a:cubicBezTo>
                  <a:cubicBezTo>
                    <a:pt x="735" y="20"/>
                    <a:pt x="735" y="20"/>
                    <a:pt x="735" y="20"/>
                  </a:cubicBezTo>
                  <a:cubicBezTo>
                    <a:pt x="737" y="21"/>
                    <a:pt x="740" y="21"/>
                    <a:pt x="743" y="22"/>
                  </a:cubicBezTo>
                  <a:cubicBezTo>
                    <a:pt x="737" y="41"/>
                    <a:pt x="737" y="41"/>
                    <a:pt x="737" y="41"/>
                  </a:cubicBezTo>
                  <a:moveTo>
                    <a:pt x="450" y="37"/>
                  </a:moveTo>
                  <a:cubicBezTo>
                    <a:pt x="445" y="17"/>
                    <a:pt x="445" y="17"/>
                    <a:pt x="445" y="17"/>
                  </a:cubicBezTo>
                  <a:cubicBezTo>
                    <a:pt x="448" y="16"/>
                    <a:pt x="450" y="16"/>
                    <a:pt x="453" y="15"/>
                  </a:cubicBezTo>
                  <a:cubicBezTo>
                    <a:pt x="457" y="35"/>
                    <a:pt x="457" y="35"/>
                    <a:pt x="457" y="35"/>
                  </a:cubicBezTo>
                  <a:cubicBezTo>
                    <a:pt x="455" y="35"/>
                    <a:pt x="452" y="36"/>
                    <a:pt x="450" y="37"/>
                  </a:cubicBezTo>
                  <a:moveTo>
                    <a:pt x="714" y="36"/>
                  </a:moveTo>
                  <a:cubicBezTo>
                    <a:pt x="712" y="35"/>
                    <a:pt x="709" y="34"/>
                    <a:pt x="707" y="34"/>
                  </a:cubicBezTo>
                  <a:cubicBezTo>
                    <a:pt x="711" y="14"/>
                    <a:pt x="711" y="14"/>
                    <a:pt x="711" y="14"/>
                  </a:cubicBezTo>
                  <a:cubicBezTo>
                    <a:pt x="714" y="15"/>
                    <a:pt x="716" y="15"/>
                    <a:pt x="719" y="16"/>
                  </a:cubicBezTo>
                  <a:cubicBezTo>
                    <a:pt x="714" y="36"/>
                    <a:pt x="714" y="36"/>
                    <a:pt x="714" y="36"/>
                  </a:cubicBezTo>
                  <a:moveTo>
                    <a:pt x="473" y="31"/>
                  </a:moveTo>
                  <a:cubicBezTo>
                    <a:pt x="469" y="12"/>
                    <a:pt x="469" y="12"/>
                    <a:pt x="469" y="12"/>
                  </a:cubicBezTo>
                  <a:cubicBezTo>
                    <a:pt x="471" y="11"/>
                    <a:pt x="474" y="11"/>
                    <a:pt x="477" y="10"/>
                  </a:cubicBezTo>
                  <a:cubicBezTo>
                    <a:pt x="480" y="30"/>
                    <a:pt x="480" y="30"/>
                    <a:pt x="480" y="30"/>
                  </a:cubicBezTo>
                  <a:cubicBezTo>
                    <a:pt x="478" y="30"/>
                    <a:pt x="475" y="31"/>
                    <a:pt x="473" y="31"/>
                  </a:cubicBezTo>
                  <a:moveTo>
                    <a:pt x="691" y="31"/>
                  </a:moveTo>
                  <a:cubicBezTo>
                    <a:pt x="689" y="30"/>
                    <a:pt x="686" y="30"/>
                    <a:pt x="684" y="29"/>
                  </a:cubicBezTo>
                  <a:cubicBezTo>
                    <a:pt x="687" y="10"/>
                    <a:pt x="687" y="10"/>
                    <a:pt x="687" y="10"/>
                  </a:cubicBezTo>
                  <a:cubicBezTo>
                    <a:pt x="690" y="10"/>
                    <a:pt x="692" y="10"/>
                    <a:pt x="695" y="11"/>
                  </a:cubicBezTo>
                  <a:cubicBezTo>
                    <a:pt x="691" y="31"/>
                    <a:pt x="691" y="31"/>
                    <a:pt x="691" y="31"/>
                  </a:cubicBezTo>
                  <a:moveTo>
                    <a:pt x="496" y="27"/>
                  </a:moveTo>
                  <a:cubicBezTo>
                    <a:pt x="493" y="8"/>
                    <a:pt x="493" y="8"/>
                    <a:pt x="493" y="8"/>
                  </a:cubicBezTo>
                  <a:cubicBezTo>
                    <a:pt x="495" y="7"/>
                    <a:pt x="498" y="7"/>
                    <a:pt x="501" y="6"/>
                  </a:cubicBezTo>
                  <a:cubicBezTo>
                    <a:pt x="504" y="26"/>
                    <a:pt x="504" y="26"/>
                    <a:pt x="504" y="26"/>
                  </a:cubicBezTo>
                  <a:cubicBezTo>
                    <a:pt x="501" y="26"/>
                    <a:pt x="498" y="27"/>
                    <a:pt x="496" y="27"/>
                  </a:cubicBezTo>
                  <a:moveTo>
                    <a:pt x="668" y="27"/>
                  </a:moveTo>
                  <a:cubicBezTo>
                    <a:pt x="666" y="26"/>
                    <a:pt x="663" y="26"/>
                    <a:pt x="660" y="26"/>
                  </a:cubicBezTo>
                  <a:cubicBezTo>
                    <a:pt x="663" y="6"/>
                    <a:pt x="663" y="6"/>
                    <a:pt x="663" y="6"/>
                  </a:cubicBezTo>
                  <a:cubicBezTo>
                    <a:pt x="666" y="6"/>
                    <a:pt x="668" y="6"/>
                    <a:pt x="671" y="7"/>
                  </a:cubicBezTo>
                  <a:cubicBezTo>
                    <a:pt x="668" y="27"/>
                    <a:pt x="668" y="27"/>
                    <a:pt x="668" y="27"/>
                  </a:cubicBezTo>
                  <a:moveTo>
                    <a:pt x="519" y="24"/>
                  </a:moveTo>
                  <a:cubicBezTo>
                    <a:pt x="517" y="4"/>
                    <a:pt x="517" y="4"/>
                    <a:pt x="517" y="4"/>
                  </a:cubicBezTo>
                  <a:cubicBezTo>
                    <a:pt x="520" y="4"/>
                    <a:pt x="522" y="4"/>
                    <a:pt x="525" y="3"/>
                  </a:cubicBezTo>
                  <a:cubicBezTo>
                    <a:pt x="527" y="23"/>
                    <a:pt x="527" y="23"/>
                    <a:pt x="527" y="23"/>
                  </a:cubicBezTo>
                  <a:cubicBezTo>
                    <a:pt x="524" y="24"/>
                    <a:pt x="522" y="24"/>
                    <a:pt x="519" y="24"/>
                  </a:cubicBezTo>
                  <a:moveTo>
                    <a:pt x="645" y="24"/>
                  </a:moveTo>
                  <a:cubicBezTo>
                    <a:pt x="642" y="23"/>
                    <a:pt x="640" y="23"/>
                    <a:pt x="637" y="23"/>
                  </a:cubicBezTo>
                  <a:cubicBezTo>
                    <a:pt x="639" y="3"/>
                    <a:pt x="639" y="3"/>
                    <a:pt x="639" y="3"/>
                  </a:cubicBezTo>
                  <a:cubicBezTo>
                    <a:pt x="641" y="3"/>
                    <a:pt x="644" y="3"/>
                    <a:pt x="647" y="4"/>
                  </a:cubicBezTo>
                  <a:cubicBezTo>
                    <a:pt x="645" y="24"/>
                    <a:pt x="645" y="24"/>
                    <a:pt x="645" y="24"/>
                  </a:cubicBezTo>
                  <a:moveTo>
                    <a:pt x="543" y="22"/>
                  </a:moveTo>
                  <a:cubicBezTo>
                    <a:pt x="541" y="2"/>
                    <a:pt x="541" y="2"/>
                    <a:pt x="541" y="2"/>
                  </a:cubicBezTo>
                  <a:cubicBezTo>
                    <a:pt x="544" y="2"/>
                    <a:pt x="547" y="2"/>
                    <a:pt x="549" y="1"/>
                  </a:cubicBezTo>
                  <a:cubicBezTo>
                    <a:pt x="551" y="21"/>
                    <a:pt x="551" y="21"/>
                    <a:pt x="551" y="21"/>
                  </a:cubicBezTo>
                  <a:cubicBezTo>
                    <a:pt x="548" y="22"/>
                    <a:pt x="545" y="22"/>
                    <a:pt x="543" y="22"/>
                  </a:cubicBezTo>
                  <a:moveTo>
                    <a:pt x="621" y="22"/>
                  </a:moveTo>
                  <a:cubicBezTo>
                    <a:pt x="619" y="21"/>
                    <a:pt x="616" y="21"/>
                    <a:pt x="613" y="21"/>
                  </a:cubicBezTo>
                  <a:cubicBezTo>
                    <a:pt x="614" y="1"/>
                    <a:pt x="614" y="1"/>
                    <a:pt x="614" y="1"/>
                  </a:cubicBezTo>
                  <a:cubicBezTo>
                    <a:pt x="617" y="1"/>
                    <a:pt x="620" y="2"/>
                    <a:pt x="623" y="2"/>
                  </a:cubicBezTo>
                  <a:cubicBezTo>
                    <a:pt x="621" y="22"/>
                    <a:pt x="621" y="22"/>
                    <a:pt x="621" y="22"/>
                  </a:cubicBezTo>
                  <a:moveTo>
                    <a:pt x="566" y="21"/>
                  </a:moveTo>
                  <a:cubicBezTo>
                    <a:pt x="566" y="1"/>
                    <a:pt x="566" y="1"/>
                    <a:pt x="566" y="1"/>
                  </a:cubicBezTo>
                  <a:cubicBezTo>
                    <a:pt x="568" y="1"/>
                    <a:pt x="571" y="1"/>
                    <a:pt x="574" y="1"/>
                  </a:cubicBezTo>
                  <a:cubicBezTo>
                    <a:pt x="574" y="21"/>
                    <a:pt x="574" y="21"/>
                    <a:pt x="574" y="21"/>
                  </a:cubicBezTo>
                  <a:cubicBezTo>
                    <a:pt x="571" y="21"/>
                    <a:pt x="569" y="21"/>
                    <a:pt x="566" y="21"/>
                  </a:cubicBezTo>
                  <a:moveTo>
                    <a:pt x="598" y="21"/>
                  </a:moveTo>
                  <a:cubicBezTo>
                    <a:pt x="595" y="21"/>
                    <a:pt x="592" y="20"/>
                    <a:pt x="590" y="2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3" y="0"/>
                    <a:pt x="595" y="1"/>
                    <a:pt x="598" y="1"/>
                  </a:cubicBezTo>
                  <a:cubicBezTo>
                    <a:pt x="598" y="21"/>
                    <a:pt x="598" y="21"/>
                    <a:pt x="598" y="21"/>
                  </a:cubicBezTo>
                </a:path>
              </a:pathLst>
            </a:custGeom>
            <a:gradFill flip="none" rotWithShape="1">
              <a:gsLst>
                <a:gs pos="0">
                  <a:schemeClr val="accent1">
                    <a:lumMod val="80000"/>
                    <a:lumOff val="20000"/>
                  </a:schemeClr>
                </a:gs>
                <a:gs pos="78000">
                  <a:schemeClr val="accent1">
                    <a:lumMod val="100000"/>
                  </a:schemeClr>
                </a:gs>
              </a:gsLst>
              <a:lin ang="2700000" scaled="1"/>
              <a:tileRect/>
            </a:gradFill>
            <a:ln w="9525">
              <a:gradFill flip="none" rotWithShape="1">
                <a:gsLst>
                  <a:gs pos="43000">
                    <a:schemeClr val="accent1">
                      <a:alpha val="0"/>
                    </a:schemeClr>
                  </a:gs>
                  <a:gs pos="96000">
                    <a:schemeClr val="accent1"/>
                  </a:gs>
                </a:gsLst>
                <a:lin ang="5400000" scaled="1"/>
                <a:tileRect/>
              </a:gradFill>
            </a:ln>
            <a:effectLst>
              <a:innerShdw blurRad="393700">
                <a:schemeClr val="accent1">
                  <a:lumMod val="75000"/>
                  <a:alpha val="6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2006" tIns="11003" rIns="22006" bIns="11003" numCol="1" spcCol="0" rtlCol="0" fromWordArt="0" anchor="ctr" anchorCtr="0" forceAA="0" compatLnSpc="1">
              <a:noAutofit/>
            </a:bodyPr>
            <a:lstStyle/>
            <a:p>
              <a:pPr algn="ctr" defTabSz="109855"/>
              <a:endParaRPr lang="zh-CN" altLang="en-US" sz="435">
                <a:solidFill>
                  <a:prstClr val="white"/>
                </a:solidFill>
                <a:latin typeface="+mj-lt"/>
                <a:ea typeface="+mj-ea"/>
              </a:endParaRPr>
            </a:p>
          </p:txBody>
        </p:sp>
      </p:grp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2953587" y="1313003"/>
            <a:ext cx="3236825" cy="3236822"/>
          </a:xfrm>
          <a:prstGeom prst="ellipse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  <a:ea typeface="+mj-ea"/>
            </a:endParaRPr>
          </a:p>
        </p:txBody>
      </p:sp>
      <p:grpSp>
        <p:nvGrpSpPr>
          <p:cNvPr id="16" name="组合 15"/>
          <p:cNvGrpSpPr/>
          <p:nvPr>
            <p:custDataLst>
              <p:tags r:id="rId6"/>
            </p:custDataLst>
          </p:nvPr>
        </p:nvGrpSpPr>
        <p:grpSpPr>
          <a:xfrm>
            <a:off x="2359911" y="719327"/>
            <a:ext cx="4424178" cy="4424173"/>
            <a:chOff x="2960984" y="677677"/>
            <a:chExt cx="6270032" cy="6270026"/>
          </a:xfrm>
        </p:grpSpPr>
        <p:sp>
          <p:nvSpPr>
            <p:cNvPr id="17" name="椭圆 16"/>
            <p:cNvSpPr/>
            <p:nvPr>
              <p:custDataLst>
                <p:tags r:id="rId7"/>
              </p:custDataLst>
            </p:nvPr>
          </p:nvSpPr>
          <p:spPr>
            <a:xfrm>
              <a:off x="2960984" y="677677"/>
              <a:ext cx="6270032" cy="6270026"/>
            </a:xfrm>
            <a:prstGeom prst="ellipse">
              <a:avLst/>
            </a:prstGeom>
            <a:noFill/>
            <a:ln w="9525"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30000"/>
                      <a:lumOff val="70000"/>
                      <a:alpha val="0"/>
                    </a:schemeClr>
                  </a:gs>
                  <a:gs pos="50000">
                    <a:schemeClr val="accent1">
                      <a:lumMod val="50000"/>
                      <a:lumOff val="50000"/>
                    </a:schemeClr>
                  </a:gs>
                </a:gsLst>
                <a:lin ang="5400000" scaled="1"/>
              </a:gra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  <p:sp>
          <p:nvSpPr>
            <p:cNvPr id="18" name="弧形 17"/>
            <p:cNvSpPr/>
            <p:nvPr>
              <p:custDataLst>
                <p:tags r:id="rId8"/>
              </p:custDataLst>
            </p:nvPr>
          </p:nvSpPr>
          <p:spPr>
            <a:xfrm>
              <a:off x="2963854" y="680548"/>
              <a:ext cx="6264292" cy="6264284"/>
            </a:xfrm>
            <a:prstGeom prst="arc">
              <a:avLst>
                <a:gd name="adj1" fmla="val 13505517"/>
                <a:gd name="adj2" fmla="val 19137223"/>
              </a:avLst>
            </a:prstGeom>
            <a:noFill/>
            <a:ln w="19050">
              <a:gradFill flip="none" rotWithShape="1">
                <a:gsLst>
                  <a:gs pos="30000">
                    <a:schemeClr val="accent1">
                      <a:lumMod val="60000"/>
                      <a:lumOff val="40000"/>
                      <a:alpha val="85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  <p:sp>
          <p:nvSpPr>
            <p:cNvPr id="19" name="弧形 18"/>
            <p:cNvSpPr/>
            <p:nvPr>
              <p:custDataLst>
                <p:tags r:id="rId9"/>
              </p:custDataLst>
            </p:nvPr>
          </p:nvSpPr>
          <p:spPr>
            <a:xfrm rot="10800000">
              <a:off x="2963854" y="680548"/>
              <a:ext cx="6264292" cy="6264284"/>
            </a:xfrm>
            <a:prstGeom prst="arc">
              <a:avLst>
                <a:gd name="adj1" fmla="val 13575247"/>
                <a:gd name="adj2" fmla="val 19137223"/>
              </a:avLst>
            </a:prstGeom>
            <a:noFill/>
            <a:ln w="19050">
              <a:gradFill flip="none" rotWithShape="1">
                <a:gsLst>
                  <a:gs pos="30000">
                    <a:schemeClr val="accent1">
                      <a:lumMod val="60000"/>
                      <a:lumOff val="40000"/>
                      <a:alpha val="18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lt"/>
                <a:ea typeface="+mj-ea"/>
              </a:endParaRPr>
            </a:p>
          </p:txBody>
        </p:sp>
      </p:grpSp>
      <p:sp>
        <p:nvSpPr>
          <p:cNvPr id="20" name="圆: 空心 19"/>
          <p:cNvSpPr/>
          <p:nvPr>
            <p:custDataLst>
              <p:tags r:id="rId10"/>
            </p:custDataLst>
          </p:nvPr>
        </p:nvSpPr>
        <p:spPr>
          <a:xfrm>
            <a:off x="3103899" y="1463312"/>
            <a:ext cx="2936203" cy="2936202"/>
          </a:xfrm>
          <a:prstGeom prst="donut">
            <a:avLst>
              <a:gd name="adj" fmla="val 4330"/>
            </a:avLst>
          </a:prstGeom>
          <a:gradFill flip="none" rotWithShape="1">
            <a:gsLst>
              <a:gs pos="50000">
                <a:schemeClr val="accent1">
                  <a:lumMod val="20000"/>
                  <a:lumOff val="80000"/>
                  <a:alpha val="11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49" name="文本框 48"/>
          <p:cNvSpPr txBox="1"/>
          <p:nvPr>
            <p:custDataLst>
              <p:tags r:id="rId11"/>
            </p:custDataLst>
          </p:nvPr>
        </p:nvSpPr>
        <p:spPr>
          <a:xfrm>
            <a:off x="605320" y="1198645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r"/>
            <a:r>
              <a:rPr lang="en-US" altLang="zh-CN" sz="1600"/>
              <a:t>01</a:t>
            </a:r>
            <a:endParaRPr lang="en-US" altLang="zh-CN" sz="1600"/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560674" y="1527164"/>
            <a:ext cx="1926602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Premium personal portfolio to represent professionals online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1" name="椭圆 50"/>
          <p:cNvSpPr/>
          <p:nvPr>
            <p:custDataLst>
              <p:tags r:id="rId13"/>
            </p:custDataLst>
          </p:nvPr>
        </p:nvSpPr>
        <p:spPr>
          <a:xfrm>
            <a:off x="2713220" y="1469036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14"/>
            </p:custDataLst>
          </p:nvPr>
        </p:nvSpPr>
        <p:spPr>
          <a:xfrm>
            <a:off x="2241030" y="283314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>
            <p:custDataLst>
              <p:tags r:id="rId15"/>
            </p:custDataLst>
          </p:nvPr>
        </p:nvSpPr>
        <p:spPr>
          <a:xfrm>
            <a:off x="273246" y="257175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54" name="文本框 53"/>
          <p:cNvSpPr txBox="1"/>
          <p:nvPr>
            <p:custDataLst>
              <p:tags r:id="rId16"/>
            </p:custDataLst>
          </p:nvPr>
        </p:nvSpPr>
        <p:spPr>
          <a:xfrm>
            <a:off x="-1270" y="2900045"/>
            <a:ext cx="215646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Goes beyond resumes &amp; LinkedIn profiles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5" name="椭圆 54"/>
          <p:cNvSpPr/>
          <p:nvPr>
            <p:custDataLst>
              <p:tags r:id="rId17"/>
            </p:custDataLst>
          </p:nvPr>
        </p:nvSpPr>
        <p:spPr>
          <a:xfrm>
            <a:off x="2630774" y="4107305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>
            <p:custDataLst>
              <p:tags r:id="rId18"/>
            </p:custDataLst>
          </p:nvPr>
        </p:nvSpPr>
        <p:spPr>
          <a:xfrm>
            <a:off x="648001" y="3998643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57" name="文本框 56"/>
          <p:cNvSpPr txBox="1"/>
          <p:nvPr>
            <p:custDataLst>
              <p:tags r:id="rId19"/>
            </p:custDataLst>
          </p:nvPr>
        </p:nvSpPr>
        <p:spPr>
          <a:xfrm>
            <a:off x="69850" y="4326890"/>
            <a:ext cx="2459990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Focuses on credibility, visual storytelling, and modern web interaction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58" name="椭圆 57"/>
          <p:cNvSpPr/>
          <p:nvPr>
            <p:custDataLst>
              <p:tags r:id="rId20"/>
            </p:custDataLst>
          </p:nvPr>
        </p:nvSpPr>
        <p:spPr>
          <a:xfrm>
            <a:off x="6183443" y="1416570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>
            <p:custDataLst>
              <p:tags r:id="rId21"/>
            </p:custDataLst>
          </p:nvPr>
        </p:nvSpPr>
        <p:spPr>
          <a:xfrm>
            <a:off x="6676660" y="117616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60" name="文本框 59"/>
          <p:cNvSpPr txBox="1"/>
          <p:nvPr>
            <p:custDataLst>
              <p:tags r:id="rId22"/>
            </p:custDataLst>
          </p:nvPr>
        </p:nvSpPr>
        <p:spPr>
          <a:xfrm>
            <a:off x="6676660" y="1504679"/>
            <a:ext cx="1926602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Creates a strong digital identity for personal branding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23"/>
            </p:custDataLst>
          </p:nvPr>
        </p:nvSpPr>
        <p:spPr>
          <a:xfrm>
            <a:off x="7001498" y="257175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24"/>
            </p:custDataLst>
          </p:nvPr>
        </p:nvSpPr>
        <p:spPr>
          <a:xfrm>
            <a:off x="7001498" y="2900269"/>
            <a:ext cx="1926602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Combines clean design, smooth animations, and interactive logic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25"/>
            </p:custDataLst>
          </p:nvPr>
        </p:nvSpPr>
        <p:spPr>
          <a:xfrm>
            <a:off x="6634239" y="4055777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26"/>
            </p:custDataLst>
          </p:nvPr>
        </p:nvSpPr>
        <p:spPr>
          <a:xfrm>
            <a:off x="6634239" y="4384296"/>
            <a:ext cx="1926602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l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Enhances professional visibility and engagement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65" name="椭圆 64"/>
          <p:cNvSpPr/>
          <p:nvPr>
            <p:custDataLst>
              <p:tags r:id="rId27"/>
            </p:custDataLst>
          </p:nvPr>
        </p:nvSpPr>
        <p:spPr>
          <a:xfrm>
            <a:off x="6678118" y="280316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>
            <p:custDataLst>
              <p:tags r:id="rId28"/>
            </p:custDataLst>
          </p:nvPr>
        </p:nvSpPr>
        <p:spPr>
          <a:xfrm>
            <a:off x="6310859" y="4114801"/>
            <a:ext cx="247338" cy="247338"/>
          </a:xfrm>
          <a:prstGeom prst="ellipse">
            <a:avLst/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0" scaled="1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图片包含 游戏机, 灯光&#10;&#10;描述已自动生成"/>
          <p:cNvPicPr>
            <a:picLocks noChangeAspect="1"/>
          </p:cNvPicPr>
          <p:nvPr>
            <p:custDataLst>
              <p:tags r:id="rId29"/>
            </p:custDataLst>
          </p:nvPr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1458" r="4298" b="4722"/>
          <a:stretch>
            <a:fillRect/>
          </a:stretch>
        </p:blipFill>
        <p:spPr>
          <a:xfrm>
            <a:off x="3459839" y="1838527"/>
            <a:ext cx="2224322" cy="2224322"/>
          </a:xfrm>
          <a:prstGeom prst="ellipse">
            <a:avLst/>
          </a:prstGeom>
        </p:spPr>
      </p:pic>
      <p:sp>
        <p:nvSpPr>
          <p:cNvPr id="6" name="文本框 4"/>
          <p:cNvSpPr txBox="1"/>
          <p:nvPr/>
        </p:nvSpPr>
        <p:spPr>
          <a:xfrm>
            <a:off x="2959735" y="205740"/>
            <a:ext cx="303022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Project Overview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  <p:sp>
        <p:nvSpPr>
          <p:cNvPr id="7" name="文本框 49"/>
          <p:cNvSpPr txBox="1"/>
          <p:nvPr>
            <p:custDataLst>
              <p:tags r:id="rId31"/>
            </p:custDataLst>
          </p:nvPr>
        </p:nvSpPr>
        <p:spPr>
          <a:xfrm>
            <a:off x="158084" y="259069"/>
            <a:ext cx="1926602" cy="333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r"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Project Overview</a:t>
            </a:r>
            <a:endParaRPr lang="en-US" altLang="en-GB" sz="1050" b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2403995" y="1122217"/>
            <a:ext cx="498763" cy="498763"/>
          </a:xfrm>
          <a:prstGeom prst="ellipse">
            <a:avLst/>
          </a:prstGeom>
          <a:gradFill>
            <a:gsLst>
              <a:gs pos="0">
                <a:srgbClr val="459DF5"/>
              </a:gs>
              <a:gs pos="100000">
                <a:srgbClr val="9A53E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061826" y="1039663"/>
            <a:ext cx="188195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l"/>
            <a:r>
              <a:rPr lang="en-US" altLang="zh-CN" sz="1800"/>
              <a:t>A</a:t>
            </a:r>
            <a:endParaRPr lang="zh-CN" altLang="en-US" sz="180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154738" y="1357428"/>
            <a:ext cx="576072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Designed for LinkedIn connections &amp; beginner professionals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Helps users without their personal website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2705793" y="2625121"/>
            <a:ext cx="498763" cy="498763"/>
          </a:xfrm>
          <a:prstGeom prst="ellipse">
            <a:avLst/>
          </a:prstGeom>
          <a:gradFill>
            <a:gsLst>
              <a:gs pos="0">
                <a:srgbClr val="459DF5"/>
              </a:gs>
              <a:gs pos="100000">
                <a:srgbClr val="9A53E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3383280" y="2571750"/>
            <a:ext cx="188195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b="0"/>
              <a:t>B</a:t>
            </a:r>
            <a:endParaRPr lang="zh-CN" altLang="en-US" b="0"/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3383280" y="2843187"/>
            <a:ext cx="576072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Acts as a digital identity and trust-building platform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Makes self-representation easy, modern, and visually impactful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2323407" y="4109096"/>
            <a:ext cx="498763" cy="498763"/>
          </a:xfrm>
          <a:prstGeom prst="ellipse">
            <a:avLst/>
          </a:prstGeom>
          <a:gradFill>
            <a:gsLst>
              <a:gs pos="0">
                <a:srgbClr val="459DF5"/>
              </a:gs>
              <a:gs pos="100000">
                <a:srgbClr val="9A53E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3000894" y="4055725"/>
            <a:ext cx="188195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C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3000894" y="4327162"/>
            <a:ext cx="5760720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Supports professional growth and credibility building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Encourages users to showcase real skills confidently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2360353" y="1202321"/>
            <a:ext cx="58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01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2657627" y="2688691"/>
            <a:ext cx="58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02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2254990" y="4182588"/>
            <a:ext cx="5860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>
                <a:solidFill>
                  <a:schemeClr val="bg1"/>
                </a:solidFill>
              </a:rPr>
              <a:t>03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>
            <p:custDataLst>
              <p:tags r:id="rId13"/>
            </p:custDataLst>
          </p:nvPr>
        </p:nvCxnSpPr>
        <p:spPr>
          <a:xfrm>
            <a:off x="3462291" y="2237173"/>
            <a:ext cx="532660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4"/>
            </p:custDataLst>
          </p:nvPr>
        </p:nvCxnSpPr>
        <p:spPr>
          <a:xfrm>
            <a:off x="3231472" y="3790765"/>
            <a:ext cx="555742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3571" y="317103"/>
            <a:ext cx="223886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Purpose of This Website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4"/>
          <p:cNvSpPr txBox="1"/>
          <p:nvPr/>
        </p:nvSpPr>
        <p:spPr>
          <a:xfrm>
            <a:off x="3889375" y="233680"/>
            <a:ext cx="447294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rPr>
              <a:t>Purpose of This Website</a:t>
            </a:r>
            <a:endParaRPr lang="zh-CN" altLang="en-US" sz="2800" b="1">
              <a:solidFill>
                <a:srgbClr val="503AF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9435" y="346075"/>
            <a:ext cx="2239010" cy="30734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Motive &amp; Vision</a:t>
            </a:r>
            <a:endParaRPr lang="en-US" altLang="zh-CN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228600" y="367073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 sz="1600"/>
              <a:t>01</a:t>
            </a:r>
            <a:endParaRPr lang="zh-CN" altLang="en-US" sz="1600"/>
          </a:p>
        </p:txBody>
      </p:sp>
      <p:sp>
        <p:nvSpPr>
          <p:cNvPr id="31" name="文本框 30"/>
          <p:cNvSpPr txBox="1"/>
          <p:nvPr>
            <p:custDataLst>
              <p:tags r:id="rId2"/>
            </p:custDataLst>
          </p:nvPr>
        </p:nvSpPr>
        <p:spPr>
          <a:xfrm>
            <a:off x="263939" y="3942167"/>
            <a:ext cx="1811279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Help learners &amp; professionals stand out professionally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>
            <p:custDataLst>
              <p:tags r:id="rId3"/>
            </p:custDataLst>
          </p:nvPr>
        </p:nvSpPr>
        <p:spPr>
          <a:xfrm>
            <a:off x="2489662" y="2881021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39" name="文本框 38"/>
          <p:cNvSpPr txBox="1"/>
          <p:nvPr>
            <p:custDataLst>
              <p:tags r:id="rId4"/>
            </p:custDataLst>
          </p:nvPr>
        </p:nvSpPr>
        <p:spPr>
          <a:xfrm>
            <a:off x="2525001" y="3144145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Convert skills into visible credibility and reputation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>
            <p:custDataLst>
              <p:tags r:id="rId5"/>
            </p:custDataLst>
          </p:nvPr>
        </p:nvSpPr>
        <p:spPr>
          <a:xfrm>
            <a:off x="4384964" y="3670730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1" name="文本框 40"/>
          <p:cNvSpPr txBox="1"/>
          <p:nvPr>
            <p:custDataLst>
              <p:tags r:id="rId6"/>
            </p:custDataLst>
          </p:nvPr>
        </p:nvSpPr>
        <p:spPr>
          <a:xfrm>
            <a:off x="4420303" y="3942167"/>
            <a:ext cx="1811279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Provide a professional presence with zero complexity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6571212" y="2881021"/>
            <a:ext cx="1881956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6606551" y="3144145"/>
            <a:ext cx="1811279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Bridge the gap between learning and showcasing skills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Placeholder 10" descr="boy"/>
          <p:cNvPicPr>
            <a:picLocks noChangeAspect="1"/>
          </p:cNvPicPr>
          <p:nvPr>
            <p:ph type="pic" sz="quarter" idx="10"/>
          </p:nvPr>
        </p:nvPicPr>
        <p:blipFill>
          <a:blip r:embed="rId9"/>
          <a:srcRect l="-4701"/>
          <a:stretch>
            <a:fillRect/>
          </a:stretch>
        </p:blipFill>
        <p:spPr>
          <a:xfrm>
            <a:off x="495300" y="2014855"/>
            <a:ext cx="1965960" cy="1251585"/>
          </a:xfrm>
          <a:prstGeom prst="parallelogram">
            <a:avLst/>
          </a:prstGeom>
        </p:spPr>
      </p:pic>
      <p:pic>
        <p:nvPicPr>
          <p:cNvPr id="12" name="Picture Placeholder 11" descr="girl ritu"/>
          <p:cNvPicPr>
            <a:picLocks noChangeAspect="1"/>
          </p:cNvPicPr>
          <p:nvPr>
            <p:ph type="pic" sz="quarter" idx="12"/>
          </p:nvPr>
        </p:nvPicPr>
        <p:blipFill>
          <a:blip r:embed="rId10"/>
          <a:srcRect l="-8390"/>
          <a:stretch>
            <a:fillRect/>
          </a:stretch>
        </p:blipFill>
        <p:spPr>
          <a:xfrm>
            <a:off x="4502150" y="2014855"/>
            <a:ext cx="2034540" cy="1250950"/>
          </a:xfrm>
          <a:prstGeom prst="parallelogram">
            <a:avLst/>
          </a:prstGeom>
        </p:spPr>
      </p:pic>
      <p:pic>
        <p:nvPicPr>
          <p:cNvPr id="13" name="Picture Placeholder 12" descr="view"/>
          <p:cNvPicPr>
            <a:picLocks noChangeAspect="1"/>
          </p:cNvPicPr>
          <p:nvPr>
            <p:ph type="pic" sz="quarter" idx="13"/>
          </p:nvPr>
        </p:nvPicPr>
        <p:blipFill>
          <a:blip r:embed="rId11"/>
          <a:stretch>
            <a:fillRect/>
          </a:stretch>
        </p:blipFill>
        <p:spPr>
          <a:xfrm>
            <a:off x="6838315" y="1265555"/>
            <a:ext cx="1877695" cy="1251585"/>
          </a:xfrm>
          <a:prstGeom prst="parallelogram">
            <a:avLst/>
          </a:prstGeom>
        </p:spPr>
      </p:pic>
      <p:pic>
        <p:nvPicPr>
          <p:cNvPr id="17" name="Picture Placeholder 16" descr="ritu"/>
          <p:cNvPicPr>
            <a:picLocks noChangeAspect="1"/>
          </p:cNvPicPr>
          <p:nvPr>
            <p:ph type="pic" sz="quarter" idx="11"/>
          </p:nvPr>
        </p:nvPicPr>
        <p:blipFill>
          <a:blip r:embed="rId12"/>
          <a:srcRect l="-5751"/>
          <a:stretch>
            <a:fillRect/>
          </a:stretch>
        </p:blipFill>
        <p:spPr>
          <a:xfrm>
            <a:off x="2713355" y="1266190"/>
            <a:ext cx="1985010" cy="1250950"/>
          </a:xfrm>
          <a:prstGeom prst="parallelogram">
            <a:avLst/>
          </a:prstGeom>
        </p:spPr>
      </p:pic>
      <p:sp>
        <p:nvSpPr>
          <p:cNvPr id="18" name="文本框 42"/>
          <p:cNvSpPr txBox="1"/>
          <p:nvPr>
            <p:custDataLst>
              <p:tags r:id="rId13"/>
            </p:custDataLst>
          </p:nvPr>
        </p:nvSpPr>
        <p:spPr>
          <a:xfrm>
            <a:off x="4933326" y="1196600"/>
            <a:ext cx="1811279" cy="8185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Encourage interactive and visually appealing presentation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0" name="文本框 42"/>
          <p:cNvSpPr txBox="1"/>
          <p:nvPr>
            <p:custDataLst>
              <p:tags r:id="rId14"/>
            </p:custDataLst>
          </p:nvPr>
        </p:nvSpPr>
        <p:spPr>
          <a:xfrm>
            <a:off x="583576" y="1196600"/>
            <a:ext cx="1811279" cy="5759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>
              <a:lnSpc>
                <a:spcPct val="150000"/>
              </a:lnSpc>
            </a:pPr>
            <a:r>
              <a:rPr lang="en-US" altLang="en-GB" sz="1050" b="0">
                <a:solidFill>
                  <a:schemeClr val="bg1"/>
                </a:solidFill>
              </a:rPr>
              <a:t>Enable effective personal branding and recognition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8" name="文本框 5"/>
          <p:cNvSpPr txBox="1"/>
          <p:nvPr/>
        </p:nvSpPr>
        <p:spPr>
          <a:xfrm>
            <a:off x="3749675" y="131445"/>
            <a:ext cx="33204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Motive &amp; Vision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平行四边形 21"/>
          <p:cNvSpPr/>
          <p:nvPr/>
        </p:nvSpPr>
        <p:spPr>
          <a:xfrm>
            <a:off x="3956895" y="1424464"/>
            <a:ext cx="3041355" cy="308291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56446" y="446880"/>
            <a:ext cx="3979392" cy="1253082"/>
            <a:chOff x="557716" y="1158302"/>
            <a:chExt cx="2941412" cy="926230"/>
          </a:xfrm>
        </p:grpSpPr>
        <p:sp>
          <p:nvSpPr>
            <p:cNvPr id="9" name="矩形 8"/>
            <p:cNvSpPr/>
            <p:nvPr/>
          </p:nvSpPr>
          <p:spPr>
            <a:xfrm>
              <a:off x="557848" y="1158302"/>
              <a:ext cx="2941280" cy="385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459DF5"/>
                      </a:gs>
                      <a:gs pos="100000">
                        <a:srgbClr val="9A53E2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Gilroy" panose="00000400000000000000"/>
                  <a:ea typeface="Gilroy" panose="00000400000000000000" charset="0"/>
                  <a:cs typeface="+mn-cs"/>
                </a:rPr>
                <a:t>Target Audience </a:t>
              </a: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roy" panose="00000400000000000000"/>
                <a:ea typeface="Gilroy" panose="00000400000000000000" charset="0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57716" y="1880827"/>
              <a:ext cx="2757242" cy="2037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3600">
                  <a:ln w="3175">
                    <a:noFill/>
                  </a:ln>
                  <a:solidFill>
                    <a:srgbClr val="00FBBA"/>
                  </a:solidFill>
                  <a:latin typeface="+mj-lt"/>
                  <a:ea typeface="+mj-ea"/>
                </a:defRPr>
              </a:lvl1pPr>
            </a:lstStyle>
            <a:p>
              <a:pPr algn="dist"/>
              <a:r>
                <a:rPr lang="en-US" altLang="zh-CN" sz="1200">
                  <a:solidFill>
                    <a:schemeClr val="bg1"/>
                  </a:solidFill>
                </a:rPr>
                <a:t>Who Can Benfit</a:t>
              </a:r>
              <a:endParaRPr lang="en-US" altLang="zh-CN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3975852" y="2535976"/>
            <a:ext cx="3959578" cy="1706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Data Analysts, Data Scientists, Data Engineers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AI / ML Engineers, DevOps Engineers, and IT professionals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Working professionals &amp; serious learners wanting recognition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LinkedIn profile enhancement and personal branding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Job and internship applications visibility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Freelance identity and project showcase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Portfolio for skill demonstration and credibility building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GB" sz="1050">
                <a:solidFill>
                  <a:schemeClr val="bg1"/>
                </a:solidFill>
              </a:rPr>
              <a:t>Resume support with interactive online representation</a:t>
            </a:r>
            <a:endParaRPr lang="en-US" altLang="en-GB" sz="105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GB" sz="105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28935" y="2248584"/>
            <a:ext cx="11920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solidFill>
                  <a:schemeClr val="bg1"/>
                </a:solidFill>
              </a:rPr>
              <a:t>08</a:t>
            </a:r>
            <a:r>
              <a:rPr lang="en-US" altLang="zh-CN" sz="1600" b="1">
                <a:solidFill>
                  <a:schemeClr val="bg1"/>
                </a:solidFill>
              </a:rPr>
              <a:t>/10</a:t>
            </a:r>
            <a:endParaRPr lang="zh-CN" altLang="en-US" sz="3600" b="1">
              <a:solidFill>
                <a:schemeClr val="bg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199125" y="2347633"/>
            <a:ext cx="272638" cy="272638"/>
            <a:chOff x="8559543" y="2404934"/>
            <a:chExt cx="333632" cy="333632"/>
          </a:xfrm>
        </p:grpSpPr>
        <p:sp>
          <p:nvSpPr>
            <p:cNvPr id="36" name="椭圆 35"/>
            <p:cNvSpPr/>
            <p:nvPr/>
          </p:nvSpPr>
          <p:spPr>
            <a:xfrm>
              <a:off x="8559543" y="2404934"/>
              <a:ext cx="333632" cy="33363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5"/>
            <p:cNvSpPr/>
            <p:nvPr/>
          </p:nvSpPr>
          <p:spPr bwMode="auto">
            <a:xfrm>
              <a:off x="8681392" y="2484140"/>
              <a:ext cx="106418" cy="175220"/>
            </a:xfrm>
            <a:custGeom>
              <a:avLst/>
              <a:gdLst>
                <a:gd name="T0" fmla="*/ 350 w 358"/>
                <a:gd name="T1" fmla="*/ 321 h 606"/>
                <a:gd name="T2" fmla="*/ 351 w 358"/>
                <a:gd name="T3" fmla="*/ 319 h 606"/>
                <a:gd name="T4" fmla="*/ 343 w 358"/>
                <a:gd name="T5" fmla="*/ 276 h 606"/>
                <a:gd name="T6" fmla="*/ 67 w 358"/>
                <a:gd name="T7" fmla="*/ 15 h 606"/>
                <a:gd name="T8" fmla="*/ 14 w 358"/>
                <a:gd name="T9" fmla="*/ 16 h 606"/>
                <a:gd name="T10" fmla="*/ 16 w 358"/>
                <a:gd name="T11" fmla="*/ 69 h 606"/>
                <a:gd name="T12" fmla="*/ 264 w 358"/>
                <a:gd name="T13" fmla="*/ 303 h 606"/>
                <a:gd name="T14" fmla="*/ 17 w 358"/>
                <a:gd name="T15" fmla="*/ 541 h 606"/>
                <a:gd name="T16" fmla="*/ 16 w 358"/>
                <a:gd name="T17" fmla="*/ 594 h 606"/>
                <a:gd name="T18" fmla="*/ 43 w 358"/>
                <a:gd name="T19" fmla="*/ 606 h 606"/>
                <a:gd name="T20" fmla="*/ 69 w 358"/>
                <a:gd name="T21" fmla="*/ 595 h 606"/>
                <a:gd name="T22" fmla="*/ 342 w 358"/>
                <a:gd name="T23" fmla="*/ 331 h 606"/>
                <a:gd name="T24" fmla="*/ 344 w 358"/>
                <a:gd name="T25" fmla="*/ 330 h 606"/>
                <a:gd name="T26" fmla="*/ 345 w 358"/>
                <a:gd name="T27" fmla="*/ 329 h 606"/>
                <a:gd name="T28" fmla="*/ 350 w 358"/>
                <a:gd name="T29" fmla="*/ 321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06">
                  <a:moveTo>
                    <a:pt x="350" y="321"/>
                  </a:moveTo>
                  <a:cubicBezTo>
                    <a:pt x="350" y="320"/>
                    <a:pt x="351" y="320"/>
                    <a:pt x="351" y="319"/>
                  </a:cubicBezTo>
                  <a:cubicBezTo>
                    <a:pt x="358" y="305"/>
                    <a:pt x="356" y="287"/>
                    <a:pt x="343" y="27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52" y="0"/>
                    <a:pt x="29" y="1"/>
                    <a:pt x="14" y="16"/>
                  </a:cubicBezTo>
                  <a:cubicBezTo>
                    <a:pt x="0" y="31"/>
                    <a:pt x="1" y="55"/>
                    <a:pt x="16" y="69"/>
                  </a:cubicBezTo>
                  <a:cubicBezTo>
                    <a:pt x="264" y="303"/>
                    <a:pt x="264" y="303"/>
                    <a:pt x="264" y="303"/>
                  </a:cubicBezTo>
                  <a:cubicBezTo>
                    <a:pt x="17" y="541"/>
                    <a:pt x="17" y="541"/>
                    <a:pt x="17" y="541"/>
                  </a:cubicBezTo>
                  <a:cubicBezTo>
                    <a:pt x="2" y="555"/>
                    <a:pt x="2" y="579"/>
                    <a:pt x="16" y="594"/>
                  </a:cubicBezTo>
                  <a:cubicBezTo>
                    <a:pt x="23" y="602"/>
                    <a:pt x="33" y="606"/>
                    <a:pt x="43" y="606"/>
                  </a:cubicBezTo>
                  <a:cubicBezTo>
                    <a:pt x="52" y="606"/>
                    <a:pt x="62" y="602"/>
                    <a:pt x="69" y="595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3" y="331"/>
                    <a:pt x="343" y="330"/>
                    <a:pt x="344" y="330"/>
                  </a:cubicBezTo>
                  <a:cubicBezTo>
                    <a:pt x="344" y="329"/>
                    <a:pt x="344" y="329"/>
                    <a:pt x="345" y="329"/>
                  </a:cubicBezTo>
                  <a:cubicBezTo>
                    <a:pt x="347" y="326"/>
                    <a:pt x="348" y="324"/>
                    <a:pt x="350" y="3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890326" y="4780176"/>
            <a:ext cx="2135869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400" b="1">
                <a:solidFill>
                  <a:schemeClr val="bg1"/>
                </a:solidFill>
              </a:rPr>
              <a:t>Rajeev Dataverse</a:t>
            </a:r>
            <a:endParaRPr lang="zh-CN" altLang="en-US" sz="1400" b="1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rot="5400000">
            <a:off x="8554254" y="2508110"/>
            <a:ext cx="722293" cy="127280"/>
            <a:chOff x="228600" y="4808554"/>
            <a:chExt cx="722293" cy="127280"/>
          </a:xfrm>
        </p:grpSpPr>
        <p:sp>
          <p:nvSpPr>
            <p:cNvPr id="6" name="椭圆 5"/>
            <p:cNvSpPr/>
            <p:nvPr/>
          </p:nvSpPr>
          <p:spPr>
            <a:xfrm>
              <a:off x="228600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26938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25276" y="4808554"/>
              <a:ext cx="127280" cy="12728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23613" y="4808554"/>
              <a:ext cx="127280" cy="12728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car3"/>
          <p:cNvPicPr>
            <a:picLocks noChangeAspect="1"/>
          </p:cNvPicPr>
          <p:nvPr>
            <p:ph type="pic" sz="quarter" idx="12"/>
          </p:nvPr>
        </p:nvPicPr>
        <p:blipFill>
          <a:blip r:embed="rId1"/>
          <a:srcRect l="-1285" t="38491" r="1285" b="33362"/>
          <a:stretch>
            <a:fillRect/>
          </a:stretch>
        </p:blipFill>
        <p:spPr>
          <a:xfrm>
            <a:off x="-27940" y="3806825"/>
            <a:ext cx="3494405" cy="5670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01700" y="332105"/>
            <a:ext cx="2239010" cy="31115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en-GB" sz="1200" b="0">
                <a:solidFill>
                  <a:schemeClr val="bg1"/>
                </a:solidFill>
              </a:rPr>
              <a:t>Importance of This Portfolio</a:t>
            </a:r>
            <a:endParaRPr lang="en-US" altLang="en-GB" sz="1200" b="0">
              <a:solidFill>
                <a:schemeClr val="bg1"/>
              </a:solidFill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5716905" y="1118235"/>
            <a:ext cx="30562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40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  <a:effectLst/>
                <a:uLnTx/>
                <a:uFillTx/>
                <a:latin typeface="Gilroy" panose="00000400000000000000"/>
                <a:ea typeface="等线" panose="02010600030101010101" charset="-122"/>
              </a:defRPr>
            </a:lvl1pPr>
          </a:lstStyle>
          <a:p>
            <a:r>
              <a:rPr lang="en-US" altLang="zh-CN" sz="2800">
                <a:ea typeface="Gilroy" panose="00000400000000000000" charset="0"/>
              </a:rPr>
              <a:t>Why This Matters</a:t>
            </a:r>
            <a:endParaRPr lang="en-US" altLang="zh-CN" sz="2800">
              <a:ea typeface="Gilroy" panose="00000400000000000000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48960" y="2065655"/>
            <a:ext cx="3568065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LinkedIn profiles alone are limited in representation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Recruiters prefer visually credible online portfolios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Personal websites increase trust and professional credibility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Helps beginners compete professionally with established profiles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Supports skill demonstration beyond text resumes</a:t>
            </a:r>
            <a:endParaRPr lang="en-US" altLang="en-GB" sz="1050" b="0">
              <a:solidFill>
                <a:schemeClr val="bg1"/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050" b="0">
                <a:solidFill>
                  <a:schemeClr val="bg1"/>
                </a:solidFill>
              </a:rPr>
              <a:t>Creates a strong first impression on viewers</a:t>
            </a:r>
            <a:endParaRPr lang="en-US" altLang="en-GB" sz="1050" b="0">
              <a:solidFill>
                <a:schemeClr val="bg1"/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5893932" y="4250153"/>
            <a:ext cx="1095556" cy="30931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59DF5"/>
              </a:gs>
              <a:gs pos="84000">
                <a:srgbClr val="9A53E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100" b="1" dirty="0"/>
              <a:t>LinkedIn</a:t>
            </a:r>
            <a:endParaRPr lang="en-US" altLang="zh-CN" sz="1100" b="1" dirty="0"/>
          </a:p>
        </p:txBody>
      </p:sp>
      <p:pic>
        <p:nvPicPr>
          <p:cNvPr id="9" name="Picture Placeholder 8" descr="1c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3398520" y="1347470"/>
            <a:ext cx="2250440" cy="3378200"/>
          </a:xfrm>
          <a:prstGeom prst="round2DiagRect">
            <a:avLst/>
          </a:prstGeom>
        </p:spPr>
      </p:pic>
      <p:pic>
        <p:nvPicPr>
          <p:cNvPr id="15" name="Picture Placeholder 14" descr="medium top"/>
          <p:cNvPicPr>
            <a:picLocks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270" y="1541145"/>
            <a:ext cx="3397250" cy="2265680"/>
          </a:xfrm>
          <a:prstGeom prst="round2Diag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人手里拿着照相机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6"/>
          <a:stretch>
            <a:fillRect/>
          </a:stretch>
        </p:blipFill>
        <p:spPr>
          <a:xfrm>
            <a:off x="3667019" y="0"/>
            <a:ext cx="5476981" cy="51574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164" y="0"/>
            <a:ext cx="8784772" cy="5143500"/>
          </a:xfrm>
          <a:prstGeom prst="rect">
            <a:avLst/>
          </a:prstGeom>
          <a:gradFill flip="none" rotWithShape="1">
            <a:gsLst>
              <a:gs pos="46000">
                <a:schemeClr val="tx1"/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9435" y="339725"/>
            <a:ext cx="2239010" cy="33972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en-US"/>
            </a:defPPr>
            <a:lvl1pPr algn="ctr">
              <a:defRPr sz="3200" b="1"/>
            </a:lvl1pPr>
          </a:lstStyle>
          <a:p>
            <a:pPr algn="dist"/>
            <a:r>
              <a:rPr lang="en-US" altLang="zh-CN" sz="1200" b="0">
                <a:solidFill>
                  <a:schemeClr val="bg1"/>
                </a:solidFill>
              </a:rPr>
              <a:t>Overview</a:t>
            </a:r>
            <a:endParaRPr lang="zh-CN" altLang="en-US" sz="1200" b="0">
              <a:solidFill>
                <a:schemeClr val="bg1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773160" y="403948"/>
            <a:ext cx="142240" cy="86406"/>
            <a:chOff x="7393717" y="508000"/>
            <a:chExt cx="142240" cy="86406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7393717" y="508000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7393717" y="551203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393717" y="594406"/>
              <a:ext cx="1422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1069942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154025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563332" y="4389094"/>
            <a:ext cx="0" cy="193249"/>
          </a:xfrm>
          <a:prstGeom prst="line">
            <a:avLst/>
          </a:prstGeom>
          <a:ln>
            <a:solidFill>
              <a:srgbClr val="E4D1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3951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4k</a:t>
            </a:r>
            <a:endParaRPr lang="en-US" altLang="zh-CN"/>
          </a:p>
        </p:txBody>
      </p:sp>
      <p:sp>
        <p:nvSpPr>
          <p:cNvPr id="7" name="平行四边形 6"/>
          <p:cNvSpPr/>
          <p:nvPr/>
        </p:nvSpPr>
        <p:spPr>
          <a:xfrm>
            <a:off x="158262" y="406400"/>
            <a:ext cx="3041355" cy="185738"/>
          </a:xfrm>
          <a:prstGeom prst="parallelogram">
            <a:avLst/>
          </a:prstGeom>
          <a:gradFill flip="none" rotWithShape="1">
            <a:gsLst>
              <a:gs pos="0">
                <a:srgbClr val="459DF5">
                  <a:alpha val="0"/>
                </a:srgbClr>
              </a:gs>
              <a:gs pos="100000">
                <a:srgbClr val="9A53E2"/>
              </a:gs>
            </a:gsLst>
            <a:lin ang="108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Gilroy" panose="00000400000000000000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8381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120p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1992811" y="4254886"/>
            <a:ext cx="16487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600 </a:t>
            </a:r>
            <a:r>
              <a:rPr lang="en-US" altLang="zh-CN" sz="1100"/>
              <a:t>Mbps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625460" y="4254886"/>
            <a:ext cx="880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pPr algn="ctr"/>
            <a:r>
              <a:rPr lang="en-US" altLang="zh-CN"/>
              <a:t>AI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61010" y="2296160"/>
            <a:ext cx="5314315" cy="18789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Hero Section with dynamic visuals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About Me section with interactive storytelling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Skills section with professional representation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Experience section highlighting real work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Projects, Certifications, Contact Me, and Footer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200">
                <a:solidFill>
                  <a:schemeClr val="bg2">
                    <a:lumMod val="90000"/>
                  </a:schemeClr>
                </a:solidFill>
              </a:rPr>
              <a:t>Each section designed for clarity, flow, and storytelling</a:t>
            </a:r>
            <a:endParaRPr lang="en-US" altLang="en-GB" sz="120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4" name="Picture 23" descr="rit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425" y="0"/>
            <a:ext cx="3838575" cy="2559685"/>
          </a:xfrm>
          <a:prstGeom prst="round2DiagRect">
            <a:avLst/>
          </a:prstGeom>
        </p:spPr>
      </p:pic>
      <p:pic>
        <p:nvPicPr>
          <p:cNvPr id="25" name="Picture 24" descr="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790" y="2583180"/>
            <a:ext cx="3839210" cy="2560320"/>
          </a:xfrm>
          <a:prstGeom prst="round2DiagRect">
            <a:avLst/>
          </a:prstGeom>
        </p:spPr>
      </p:pic>
      <p:sp>
        <p:nvSpPr>
          <p:cNvPr id="28" name="文本框 5"/>
          <p:cNvSpPr txBox="1"/>
          <p:nvPr/>
        </p:nvSpPr>
        <p:spPr>
          <a:xfrm>
            <a:off x="559435" y="876300"/>
            <a:ext cx="3320415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b="1">
                <a:gradFill>
                  <a:gsLst>
                    <a:gs pos="0">
                      <a:srgbClr val="459DF5"/>
                    </a:gs>
                    <a:gs pos="100000">
                      <a:srgbClr val="9A53E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altLang="zh-CN" sz="2800"/>
              <a:t>Website Structure Overview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0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00.xml><?xml version="1.0" encoding="utf-8"?>
<p:tagLst xmlns:p="http://schemas.openxmlformats.org/presentationml/2006/main">
  <p:tag name="PA" val="v5.2.7"/>
  <p:tag name="WHOLESPTYPE" val="Shape_Other"/>
</p:tagLst>
</file>

<file path=ppt/tags/tag101.xml><?xml version="1.0" encoding="utf-8"?>
<p:tagLst xmlns:p="http://schemas.openxmlformats.org/presentationml/2006/main">
  <p:tag name="PA" val="v5.2.7"/>
</p:tagLst>
</file>

<file path=ppt/tags/tag102.xml><?xml version="1.0" encoding="utf-8"?>
<p:tagLst xmlns:p="http://schemas.openxmlformats.org/presentationml/2006/main">
  <p:tag name="PA" val="v5.2.7"/>
</p:tagLst>
</file>

<file path=ppt/tags/tag103.xml><?xml version="1.0" encoding="utf-8"?>
<p:tagLst xmlns:p="http://schemas.openxmlformats.org/presentationml/2006/main">
  <p:tag name="PA" val="v5.2.7"/>
</p:tagLst>
</file>

<file path=ppt/tags/tag104.xml><?xml version="1.0" encoding="utf-8"?>
<p:tagLst xmlns:p="http://schemas.openxmlformats.org/presentationml/2006/main">
  <p:tag name="PA" val="v5.2.7"/>
</p:tagLst>
</file>

<file path=ppt/tags/tag105.xml><?xml version="1.0" encoding="utf-8"?>
<p:tagLst xmlns:p="http://schemas.openxmlformats.org/presentationml/2006/main">
  <p:tag name="PA" val="v5.2.7"/>
</p:tagLst>
</file>

<file path=ppt/tags/tag106.xml><?xml version="1.0" encoding="utf-8"?>
<p:tagLst xmlns:p="http://schemas.openxmlformats.org/presentationml/2006/main">
  <p:tag name="PA" val="v5.2.7"/>
</p:tagLst>
</file>

<file path=ppt/tags/tag107.xml><?xml version="1.0" encoding="utf-8"?>
<p:tagLst xmlns:p="http://schemas.openxmlformats.org/presentationml/2006/main">
  <p:tag name="PA" val="v5.2.7"/>
  <p:tag name="WHOLESPTYPE" val="Shape_Other"/>
</p:tagLst>
</file>

<file path=ppt/tags/tag108.xml><?xml version="1.0" encoding="utf-8"?>
<p:tagLst xmlns:p="http://schemas.openxmlformats.org/presentationml/2006/main">
  <p:tag name="PA" val="v5.2.7"/>
</p:tagLst>
</file>

<file path=ppt/tags/tag109.xml><?xml version="1.0" encoding="utf-8"?>
<p:tagLst xmlns:p="http://schemas.openxmlformats.org/presentationml/2006/main">
  <p:tag name="PA" val="v5.2.7"/>
</p:tagLst>
</file>

<file path=ppt/tags/tag11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10.xml><?xml version="1.0" encoding="utf-8"?>
<p:tagLst xmlns:p="http://schemas.openxmlformats.org/presentationml/2006/main">
  <p:tag name="PA" val="v5.2.7"/>
</p:tagLst>
</file>

<file path=ppt/tags/tag111.xml><?xml version="1.0" encoding="utf-8"?>
<p:tagLst xmlns:p="http://schemas.openxmlformats.org/presentationml/2006/main">
  <p:tag name="PA" val="v5.2.7"/>
</p:tagLst>
</file>

<file path=ppt/tags/tag112.xml><?xml version="1.0" encoding="utf-8"?>
<p:tagLst xmlns:p="http://schemas.openxmlformats.org/presentationml/2006/main">
  <p:tag name="PA" val="v5.2.7"/>
</p:tagLst>
</file>

<file path=ppt/tags/tag113.xml><?xml version="1.0" encoding="utf-8"?>
<p:tagLst xmlns:p="http://schemas.openxmlformats.org/presentationml/2006/main">
  <p:tag name="PA" val="v5.2.7"/>
</p:tagLst>
</file>

<file path=ppt/tags/tag114.xml><?xml version="1.0" encoding="utf-8"?>
<p:tagLst xmlns:p="http://schemas.openxmlformats.org/presentationml/2006/main">
  <p:tag name="LINKREPLACED" val="True"/>
  <p:tag name="RESOURCELIBID_LIB" val="308831"/>
  <p:tag name="WHOLEPAGETYPE" val="Page_Head"/>
</p:tagLst>
</file>

<file path=ppt/tags/tag115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16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17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18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19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20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1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2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3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4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5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6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7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8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29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30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1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2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3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4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5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6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7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8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39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4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40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41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42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43.xml><?xml version="1.0" encoding="utf-8"?>
<p:tagLst xmlns:p="http://schemas.openxmlformats.org/presentationml/2006/main">
  <p:tag name="KSO_WM_DIAGRAM_VIRTUALLY_FRAME" val="{&quot;height&quot;:353.0302362204725,&quot;left&quot;:-0.1,&quot;top&quot;:56.63992125984252,&quot;width&quot;:703.1}"/>
</p:tagLst>
</file>

<file path=ppt/tags/tag144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45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46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47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48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49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50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1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2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3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4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155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56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57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58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59.xml><?xml version="1.0" encoding="utf-8"?>
<p:tagLst xmlns:p="http://schemas.openxmlformats.org/presentationml/2006/main">
  <p:tag name="PA" val="v5.2.7"/>
  <p:tag name="WHOLESPTYPE" val="Shape_BakcGround"/>
</p:tagLst>
</file>

<file path=ppt/tags/tag16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60.xml><?xml version="1.0" encoding="utf-8"?>
<p:tagLst xmlns:p="http://schemas.openxmlformats.org/presentationml/2006/main">
  <p:tag name="RESOURCELIBID_LIB" val="308831"/>
  <p:tag name="WHOLEPAGETYPE" val="Page_Head"/>
</p:tagLst>
</file>

<file path=ppt/tags/tag161.xml><?xml version="1.0" encoding="utf-8"?>
<p:tagLst xmlns:p="http://schemas.openxmlformats.org/presentationml/2006/main">
  <p:tag name="PA" val="v5.2.7"/>
  <p:tag name="WHOLESPTYPE" val="Shape_BakcGround"/>
</p:tagLst>
</file>

<file path=ppt/tags/tag162.xml><?xml version="1.0" encoding="utf-8"?>
<p:tagLst xmlns:p="http://schemas.openxmlformats.org/presentationml/2006/main">
  <p:tag name="RESOURCELIBID_LIB" val="308831"/>
  <p:tag name="WHOLEPAGETYPE" val="Page_Head"/>
  <p:tag name="LINKREPLACED" val="True"/>
</p:tagLst>
</file>

<file path=ppt/tags/tag163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64.xml><?xml version="1.0" encoding="utf-8"?>
<p:tagLst xmlns:p="http://schemas.openxmlformats.org/presentationml/2006/main">
  <p:tag name="KSO_WM_DIAGRAM_VIRTUALLY_FRAME" val="{&quot;height&quot;:219.4015748031496,&quot;left&quot;:24.888897637795274,&quot;top&quot;:164.7,&quot;width&quot;:695.1111023622047}"/>
</p:tagLst>
</file>

<file path=ppt/tags/tag165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66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67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68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69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7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70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71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72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73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174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KSO_WPP_MARK_KEY" val="11a14f3c-0294-4d88-b124-3d82566314c0"/>
  <p:tag name="COMMONDATA" val="eyJoZGlkIjoiMGU2ZjNlMTA1ZDAzOTM1NTk4ZDgzNjMxOTgwNTE2YWQifQ=="/>
</p:tagLst>
</file>

<file path=ppt/tags/tag18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19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0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1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2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3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4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5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6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7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8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29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3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30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31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2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3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4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5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6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7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8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39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40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1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2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3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4.xml><?xml version="1.0" encoding="utf-8"?>
<p:tagLst xmlns:p="http://schemas.openxmlformats.org/presentationml/2006/main">
  <p:tag name="KSO_WM_DIAGRAM_VIRTUALLY_FRAME" val="{&quot;height&quot;:304.2081889763779,&quot;left&quot;:177.55826771653543,&quot;top&quot;:81.8632283464567,&quot;width&quot;:542.4417322834646}"/>
</p:tagLst>
</file>

<file path=ppt/tags/tag45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46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47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48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49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50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1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2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3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4.xml><?xml version="1.0" encoding="utf-8"?>
<p:tagLst xmlns:p="http://schemas.openxmlformats.org/presentationml/2006/main">
  <p:tag name="KSO_WM_DIAGRAM_VIRTUALLY_FRAME" val="{&quot;height&quot;:165.00251968503935,&quot;left&quot;:18,&quot;top&quot;:226.8520472440945,&quot;width&quot;:647.603779527559}"/>
</p:tagLst>
</file>

<file path=ppt/tags/tag55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56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57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58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59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6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60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61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62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63.xml><?xml version="1.0" encoding="utf-8"?>
<p:tagLst xmlns:p="http://schemas.openxmlformats.org/presentationml/2006/main">
  <p:tag name="KSO_WM_DIAGRAM_VIRTUALLY_FRAME" val="{&quot;height&quot;:252.86748031496063,&quot;left&quot;:41.49511811023622,&quot;top&quot;:103.92944881889764,&quot;width&quot;:357.5968503937008}"/>
</p:tagLst>
</file>

<file path=ppt/tags/tag64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65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66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67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68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69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7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70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71.xml><?xml version="1.0" encoding="utf-8"?>
<p:tagLst xmlns:p="http://schemas.openxmlformats.org/presentationml/2006/main">
  <p:tag name="KSO_WM_DIAGRAM_VIRTUALLY_FRAME" val="{&quot;height&quot;:153.66109251968504,&quot;left&quot;:64.68690944881885,&quot;top&quot;:205.59752952755903,&quot;width&quot;:318.0000000000001}"/>
</p:tagLst>
</file>

<file path=ppt/tags/tag72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3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4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5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6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7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8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79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80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1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2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3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4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5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6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7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8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89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.xml><?xml version="1.0" encoding="utf-8"?>
<p:tagLst xmlns:p="http://schemas.openxmlformats.org/presentationml/2006/main">
  <p:tag name="KSO_WM_DIAGRAM_VIRTUALLY_FRAME" val="{&quot;height&quot;:348.5100787401575,&quot;left&quot;:-0.1,&quot;top&quot;:56.63992125984252,&quot;width&quot;:703.1}"/>
</p:tagLst>
</file>

<file path=ppt/tags/tag90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1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2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3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4.xml><?xml version="1.0" encoding="utf-8"?>
<p:tagLst xmlns:p="http://schemas.openxmlformats.org/presentationml/2006/main">
  <p:tag name="KSO_WM_DIAGRAM_VIRTUALLY_FRAME" val="{&quot;height&quot;:436.60960629921266,&quot;left&quot;:54.110472440944896,&quot;top&quot;:88.51645669291338,&quot;width&quot;:612.3718897637796}"/>
</p:tagLst>
</file>

<file path=ppt/tags/tag95.xml><?xml version="1.0" encoding="utf-8"?>
<p:tagLst xmlns:p="http://schemas.openxmlformats.org/presentationml/2006/main">
  <p:tag name="KSO_WM_DIAGRAM_VIRTUALLY_FRAME" val="{&quot;height&quot;:325.1056692913386,&quot;left&quot;:278.53370078740164,&quot;top&quot;:10.263070866141742,&quot;width&quot;:449.13842519685033}"/>
</p:tagLst>
</file>

<file path=ppt/tags/tag96.xml><?xml version="1.0" encoding="utf-8"?>
<p:tagLst xmlns:p="http://schemas.openxmlformats.org/presentationml/2006/main">
  <p:tag name="KSO_WM_DIAGRAM_VIRTUALLY_FRAME" val="{&quot;height&quot;:325.1056692913386,&quot;left&quot;:278.53370078740164,&quot;top&quot;:10.263070866141742,&quot;width&quot;:449.13842519685033}"/>
</p:tagLst>
</file>

<file path=ppt/tags/tag97.xml><?xml version="1.0" encoding="utf-8"?>
<p:tagLst xmlns:p="http://schemas.openxmlformats.org/presentationml/2006/main">
  <p:tag name="KSO_WM_DIAGRAM_VIRTUALLY_FRAME" val="{&quot;height&quot;:325.1056692913386,&quot;left&quot;:278.53370078740164,&quot;top&quot;:10.263070866141742,&quot;width&quot;:449.13842519685033}"/>
</p:tagLst>
</file>

<file path=ppt/tags/tag98.xml><?xml version="1.0" encoding="utf-8"?>
<p:tagLst xmlns:p="http://schemas.openxmlformats.org/presentationml/2006/main">
  <p:tag name="KSO_WM_DIAGRAM_VIRTUALLY_FRAME" val="{&quot;height&quot;:325.1056692913386,&quot;left&quot;:278.53370078740164,&quot;top&quot;:10.263070866141742,&quot;width&quot;:449.13842519685033}"/>
</p:tagLst>
</file>

<file path=ppt/tags/tag99.xml><?xml version="1.0" encoding="utf-8"?>
<p:tagLst xmlns:p="http://schemas.openxmlformats.org/presentationml/2006/main">
  <p:tag name="PA" val="v5.2.7"/>
  <p:tag name="WHOLESPTYPE" val="Shape_BakcGround"/>
</p:tagLst>
</file>

<file path=ppt/theme/theme1.xml><?xml version="1.0" encoding="utf-8"?>
<a:theme xmlns:a="http://schemas.openxmlformats.org/drawingml/2006/main" name="Office 主题​​">
  <a:themeElements>
    <a:clrScheme name="自定义 13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9DF5"/>
      </a:accent1>
      <a:accent2>
        <a:srgbClr val="30303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模板推荐Gilroy1">
      <a:majorFont>
        <a:latin typeface="Gilroy"/>
        <a:ea typeface="Gilroy"/>
        <a:cs typeface=""/>
      </a:majorFont>
      <a:minorFont>
        <a:latin typeface="Gilroy"/>
        <a:ea typeface="Gilroy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Gilroy"/>
        <a:ea typeface=""/>
        <a:cs typeface=""/>
        <a:font script="Jpan" typeface="游ゴシック Light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游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 Education Template</Template>
  <TotalTime>0</TotalTime>
  <Words>10029</Words>
  <Application>WPS Presentation</Application>
  <PresentationFormat>全屏显示(16:9)</PresentationFormat>
  <Paragraphs>562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SimSun</vt:lpstr>
      <vt:lpstr>Wingdings</vt:lpstr>
      <vt:lpstr>Gilroy</vt:lpstr>
      <vt:lpstr>Gilroy</vt:lpstr>
      <vt:lpstr>等线</vt:lpstr>
      <vt:lpstr>Arial</vt:lpstr>
      <vt:lpstr>Open Sans Light</vt:lpstr>
      <vt:lpstr>Times New Roman</vt:lpstr>
      <vt:lpstr>Open Sans</vt:lpstr>
      <vt:lpstr>Segoe Print</vt:lpstr>
      <vt:lpstr>Microsoft YaHei</vt:lpstr>
      <vt:lpstr>Arial Unicode MS</vt:lpstr>
      <vt:lpstr>Calibri</vt:lpstr>
      <vt:lpstr>Consolas</vt:lpstr>
      <vt:lpstr>Hubot-Sans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M12663</dc:creator>
  <cp:lastModifiedBy>Rajeev Tiwari</cp:lastModifiedBy>
  <cp:revision>26</cp:revision>
  <dcterms:created xsi:type="dcterms:W3CDTF">2023-04-08T02:32:00Z</dcterms:created>
  <dcterms:modified xsi:type="dcterms:W3CDTF">2026-01-25T17:18:15Z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8F6A92947E46417681F8B53070AD3BDA_13</vt:lpwstr>
  </property>
  <property fmtid="{D5CDD505-2E9C-101B-9397-08002B2CF9AE}" pid="3" name="KSOProductBuildVer">
    <vt:lpwstr>2057-12.2.0.23196</vt:lpwstr>
  </property>
</Properties>
</file>